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8" r:id="rId1"/>
  </p:sldMasterIdLst>
  <p:notesMasterIdLst>
    <p:notesMasterId r:id="rId7"/>
  </p:notesMasterIdLst>
  <p:sldIdLst>
    <p:sldId id="256" r:id="rId2"/>
    <p:sldId id="295" r:id="rId3"/>
    <p:sldId id="297" r:id="rId4"/>
    <p:sldId id="296" r:id="rId5"/>
    <p:sldId id="298" r:id="rId6"/>
  </p:sldIdLst>
  <p:sldSz cx="9144000" cy="5143500" type="screen16x9"/>
  <p:notesSz cx="6858000" cy="9144000"/>
  <p:embeddedFontLst>
    <p:embeddedFont>
      <p:font typeface="MiPancakeThin" panose="02000000000000000000" pitchFamily="2" charset="0"/>
      <p:regular r:id="rId8"/>
    </p:embeddedFont>
    <p:embeddedFont>
      <p:font typeface="Montserrat" panose="00000500000000000000" pitchFamily="2" charset="0"/>
      <p:regular r:id="rId9"/>
      <p:bold r:id="rId10"/>
      <p:italic r:id="rId11"/>
      <p:boldItalic r:id="rId12"/>
    </p:embeddedFont>
    <p:embeddedFont>
      <p:font typeface="Source Sans Pro" panose="020B0503030403020204" pitchFamily="3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CD3D54-EDDF-4203-B01D-D3B99EA4B543}" v="8" dt="2022-05-22T18:02:35.427"/>
  </p1510:revLst>
</p1510:revInfo>
</file>

<file path=ppt/tableStyles.xml><?xml version="1.0" encoding="utf-8"?>
<a:tblStyleLst xmlns:a="http://schemas.openxmlformats.org/drawingml/2006/main" def="{0C9B608E-119D-4488-B099-D7249DA53B4E}">
  <a:tblStyle styleId="{0C9B608E-119D-4488-B099-D7249DA53B4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PPICH PONGPATTANAWUT" userId="004f217c-c8d1-4b15-ad2c-f7ce45fd672a" providerId="ADAL" clId="{53CD3D54-EDDF-4203-B01D-D3B99EA4B543}"/>
    <pc:docChg chg="undo custSel delSld modSld">
      <pc:chgData name="PAPPICH PONGPATTANAWUT" userId="004f217c-c8d1-4b15-ad2c-f7ce45fd672a" providerId="ADAL" clId="{53CD3D54-EDDF-4203-B01D-D3B99EA4B543}" dt="2022-05-22T18:03:56.780" v="245" actId="1076"/>
      <pc:docMkLst>
        <pc:docMk/>
      </pc:docMkLst>
      <pc:sldChg chg="modSp del mod">
        <pc:chgData name="PAPPICH PONGPATTANAWUT" userId="004f217c-c8d1-4b15-ad2c-f7ce45fd672a" providerId="ADAL" clId="{53CD3D54-EDDF-4203-B01D-D3B99EA4B543}" dt="2022-05-22T15:59:38.335" v="186" actId="47"/>
        <pc:sldMkLst>
          <pc:docMk/>
          <pc:sldMk cId="0" sldId="275"/>
        </pc:sldMkLst>
        <pc:spChg chg="mod">
          <ac:chgData name="PAPPICH PONGPATTANAWUT" userId="004f217c-c8d1-4b15-ad2c-f7ce45fd672a" providerId="ADAL" clId="{53CD3D54-EDDF-4203-B01D-D3B99EA4B543}" dt="2022-05-22T15:59:36.614" v="185" actId="20577"/>
          <ac:spMkLst>
            <pc:docMk/>
            <pc:sldMk cId="0" sldId="275"/>
            <ac:spMk id="10" creationId="{D6ECB455-0A2C-571D-1CD3-06C1D160F2CE}"/>
          </ac:spMkLst>
        </pc:spChg>
      </pc:sldChg>
      <pc:sldChg chg="addSp delSp modSp mod">
        <pc:chgData name="PAPPICH PONGPATTANAWUT" userId="004f217c-c8d1-4b15-ad2c-f7ce45fd672a" providerId="ADAL" clId="{53CD3D54-EDDF-4203-B01D-D3B99EA4B543}" dt="2022-05-22T15:50:04.878" v="78" actId="1076"/>
        <pc:sldMkLst>
          <pc:docMk/>
          <pc:sldMk cId="1766723681" sldId="295"/>
        </pc:sldMkLst>
        <pc:spChg chg="mod">
          <ac:chgData name="PAPPICH PONGPATTANAWUT" userId="004f217c-c8d1-4b15-ad2c-f7ce45fd672a" providerId="ADAL" clId="{53CD3D54-EDDF-4203-B01D-D3B99EA4B543}" dt="2022-05-22T15:48:53.598" v="58" actId="1076"/>
          <ac:spMkLst>
            <pc:docMk/>
            <pc:sldMk cId="1766723681" sldId="295"/>
            <ac:spMk id="2" creationId="{3D9302DD-F191-66F6-B03F-E2B3F0563D7F}"/>
          </ac:spMkLst>
        </pc:spChg>
        <pc:spChg chg="add mod">
          <ac:chgData name="PAPPICH PONGPATTANAWUT" userId="004f217c-c8d1-4b15-ad2c-f7ce45fd672a" providerId="ADAL" clId="{53CD3D54-EDDF-4203-B01D-D3B99EA4B543}" dt="2022-05-22T15:49:29.724" v="68" actId="14100"/>
          <ac:spMkLst>
            <pc:docMk/>
            <pc:sldMk cId="1766723681" sldId="295"/>
            <ac:spMk id="9" creationId="{9E8B9A76-18F5-0F5A-9CE4-A5F8311C8A4B}"/>
          </ac:spMkLst>
        </pc:spChg>
        <pc:spChg chg="mod">
          <ac:chgData name="PAPPICH PONGPATTANAWUT" userId="004f217c-c8d1-4b15-ad2c-f7ce45fd672a" providerId="ADAL" clId="{53CD3D54-EDDF-4203-B01D-D3B99EA4B543}" dt="2022-05-22T15:48:48.557" v="56" actId="1076"/>
          <ac:spMkLst>
            <pc:docMk/>
            <pc:sldMk cId="1766723681" sldId="295"/>
            <ac:spMk id="35" creationId="{6D71C3BF-24BB-1577-6942-7B8B6636D090}"/>
          </ac:spMkLst>
        </pc:spChg>
        <pc:spChg chg="mod">
          <ac:chgData name="PAPPICH PONGPATTANAWUT" userId="004f217c-c8d1-4b15-ad2c-f7ce45fd672a" providerId="ADAL" clId="{53CD3D54-EDDF-4203-B01D-D3B99EA4B543}" dt="2022-05-22T15:48:55.512" v="59"/>
          <ac:spMkLst>
            <pc:docMk/>
            <pc:sldMk cId="1766723681" sldId="295"/>
            <ac:spMk id="36" creationId="{B863467C-02F3-E469-B5B6-5B6F580B175E}"/>
          </ac:spMkLst>
        </pc:spChg>
        <pc:spChg chg="mod">
          <ac:chgData name="PAPPICH PONGPATTANAWUT" userId="004f217c-c8d1-4b15-ad2c-f7ce45fd672a" providerId="ADAL" clId="{53CD3D54-EDDF-4203-B01D-D3B99EA4B543}" dt="2022-05-22T15:48:55.512" v="59"/>
          <ac:spMkLst>
            <pc:docMk/>
            <pc:sldMk cId="1766723681" sldId="295"/>
            <ac:spMk id="37" creationId="{E0F17CB5-D005-3D4C-C39C-71ACAC176569}"/>
          </ac:spMkLst>
        </pc:spChg>
        <pc:spChg chg="mod">
          <ac:chgData name="PAPPICH PONGPATTANAWUT" userId="004f217c-c8d1-4b15-ad2c-f7ce45fd672a" providerId="ADAL" clId="{53CD3D54-EDDF-4203-B01D-D3B99EA4B543}" dt="2022-05-22T15:48:55.512" v="59"/>
          <ac:spMkLst>
            <pc:docMk/>
            <pc:sldMk cId="1766723681" sldId="295"/>
            <ac:spMk id="38" creationId="{E41D5942-2EF6-5FF7-A7AD-0B381E7F38CF}"/>
          </ac:spMkLst>
        </pc:spChg>
        <pc:spChg chg="mod">
          <ac:chgData name="PAPPICH PONGPATTANAWUT" userId="004f217c-c8d1-4b15-ad2c-f7ce45fd672a" providerId="ADAL" clId="{53CD3D54-EDDF-4203-B01D-D3B99EA4B543}" dt="2022-05-22T15:48:55.512" v="59"/>
          <ac:spMkLst>
            <pc:docMk/>
            <pc:sldMk cId="1766723681" sldId="295"/>
            <ac:spMk id="39" creationId="{55323E62-9B7D-C2ED-31CB-3D85E74B0C28}"/>
          </ac:spMkLst>
        </pc:spChg>
        <pc:spChg chg="mod">
          <ac:chgData name="PAPPICH PONGPATTANAWUT" userId="004f217c-c8d1-4b15-ad2c-f7ce45fd672a" providerId="ADAL" clId="{53CD3D54-EDDF-4203-B01D-D3B99EA4B543}" dt="2022-05-22T15:48:55.512" v="59"/>
          <ac:spMkLst>
            <pc:docMk/>
            <pc:sldMk cId="1766723681" sldId="295"/>
            <ac:spMk id="40" creationId="{8110B16E-9D37-EFED-89A5-C264A771F2BC}"/>
          </ac:spMkLst>
        </pc:spChg>
        <pc:spChg chg="add mod">
          <ac:chgData name="PAPPICH PONGPATTANAWUT" userId="004f217c-c8d1-4b15-ad2c-f7ce45fd672a" providerId="ADAL" clId="{53CD3D54-EDDF-4203-B01D-D3B99EA4B543}" dt="2022-05-22T15:49:53.845" v="77" actId="1076"/>
          <ac:spMkLst>
            <pc:docMk/>
            <pc:sldMk cId="1766723681" sldId="295"/>
            <ac:spMk id="41" creationId="{7786EE5A-3843-E492-7DBB-924CD3D93046}"/>
          </ac:spMkLst>
        </pc:spChg>
        <pc:grpChg chg="add mod">
          <ac:chgData name="PAPPICH PONGPATTANAWUT" userId="004f217c-c8d1-4b15-ad2c-f7ce45fd672a" providerId="ADAL" clId="{53CD3D54-EDDF-4203-B01D-D3B99EA4B543}" dt="2022-05-22T15:50:04.878" v="78" actId="1076"/>
          <ac:grpSpMkLst>
            <pc:docMk/>
            <pc:sldMk cId="1766723681" sldId="295"/>
            <ac:grpSpMk id="34" creationId="{D3E640BB-2AF0-C167-B56B-8E04979F634F}"/>
          </ac:grpSpMkLst>
        </pc:grpChg>
        <pc:grpChg chg="mod">
          <ac:chgData name="PAPPICH PONGPATTANAWUT" userId="004f217c-c8d1-4b15-ad2c-f7ce45fd672a" providerId="ADAL" clId="{53CD3D54-EDDF-4203-B01D-D3B99EA4B543}" dt="2022-05-22T15:48:48.557" v="56" actId="1076"/>
          <ac:grpSpMkLst>
            <pc:docMk/>
            <pc:sldMk cId="1766723681" sldId="295"/>
            <ac:grpSpMk id="961" creationId="{00000000-0000-0000-0000-000000000000}"/>
          </ac:grpSpMkLst>
        </pc:grpChg>
        <pc:grpChg chg="mod">
          <ac:chgData name="PAPPICH PONGPATTANAWUT" userId="004f217c-c8d1-4b15-ad2c-f7ce45fd672a" providerId="ADAL" clId="{53CD3D54-EDDF-4203-B01D-D3B99EA4B543}" dt="2022-05-22T15:48:48.557" v="56" actId="1076"/>
          <ac:grpSpMkLst>
            <pc:docMk/>
            <pc:sldMk cId="1766723681" sldId="295"/>
            <ac:grpSpMk id="967" creationId="{00000000-0000-0000-0000-000000000000}"/>
          </ac:grpSpMkLst>
        </pc:grpChg>
        <pc:grpChg chg="mod">
          <ac:chgData name="PAPPICH PONGPATTANAWUT" userId="004f217c-c8d1-4b15-ad2c-f7ce45fd672a" providerId="ADAL" clId="{53CD3D54-EDDF-4203-B01D-D3B99EA4B543}" dt="2022-05-22T15:48:50.932" v="57" actId="1076"/>
          <ac:grpSpMkLst>
            <pc:docMk/>
            <pc:sldMk cId="1766723681" sldId="295"/>
            <ac:grpSpMk id="973" creationId="{00000000-0000-0000-0000-000000000000}"/>
          </ac:grpSpMkLst>
        </pc:grpChg>
        <pc:grpChg chg="del">
          <ac:chgData name="PAPPICH PONGPATTANAWUT" userId="004f217c-c8d1-4b15-ad2c-f7ce45fd672a" providerId="ADAL" clId="{53CD3D54-EDDF-4203-B01D-D3B99EA4B543}" dt="2022-05-22T15:47:43.278" v="42" actId="478"/>
          <ac:grpSpMkLst>
            <pc:docMk/>
            <pc:sldMk cId="1766723681" sldId="295"/>
            <ac:grpSpMk id="979" creationId="{00000000-0000-0000-0000-000000000000}"/>
          </ac:grpSpMkLst>
        </pc:grpChg>
        <pc:picChg chg="add del mod modCrop">
          <ac:chgData name="PAPPICH PONGPATTANAWUT" userId="004f217c-c8d1-4b15-ad2c-f7ce45fd672a" providerId="ADAL" clId="{53CD3D54-EDDF-4203-B01D-D3B99EA4B543}" dt="2022-05-22T15:48:48.557" v="56" actId="1076"/>
          <ac:picMkLst>
            <pc:docMk/>
            <pc:sldMk cId="1766723681" sldId="295"/>
            <ac:picMk id="4" creationId="{011D0FD8-960D-B209-9EA6-5F5FC723C8FE}"/>
          </ac:picMkLst>
        </pc:picChg>
        <pc:picChg chg="add del mod">
          <ac:chgData name="PAPPICH PONGPATTANAWUT" userId="004f217c-c8d1-4b15-ad2c-f7ce45fd672a" providerId="ADAL" clId="{53CD3D54-EDDF-4203-B01D-D3B99EA4B543}" dt="2022-05-22T15:45:30.114" v="23" actId="478"/>
          <ac:picMkLst>
            <pc:docMk/>
            <pc:sldMk cId="1766723681" sldId="295"/>
            <ac:picMk id="6" creationId="{95A2D95C-212F-92D5-0D9F-88ED2A4BC0D4}"/>
          </ac:picMkLst>
        </pc:picChg>
        <pc:picChg chg="add del mod">
          <ac:chgData name="PAPPICH PONGPATTANAWUT" userId="004f217c-c8d1-4b15-ad2c-f7ce45fd672a" providerId="ADAL" clId="{53CD3D54-EDDF-4203-B01D-D3B99EA4B543}" dt="2022-05-22T15:48:01.360" v="48" actId="478"/>
          <ac:picMkLst>
            <pc:docMk/>
            <pc:sldMk cId="1766723681" sldId="295"/>
            <ac:picMk id="8" creationId="{108B45F4-C129-43D1-4345-255BD5A50709}"/>
          </ac:picMkLst>
        </pc:picChg>
      </pc:sldChg>
      <pc:sldChg chg="addSp delSp modSp mod">
        <pc:chgData name="PAPPICH PONGPATTANAWUT" userId="004f217c-c8d1-4b15-ad2c-f7ce45fd672a" providerId="ADAL" clId="{53CD3D54-EDDF-4203-B01D-D3B99EA4B543}" dt="2022-05-22T18:03:56.780" v="245" actId="1076"/>
        <pc:sldMkLst>
          <pc:docMk/>
          <pc:sldMk cId="2671562706" sldId="296"/>
        </pc:sldMkLst>
        <pc:spChg chg="mod">
          <ac:chgData name="PAPPICH PONGPATTANAWUT" userId="004f217c-c8d1-4b15-ad2c-f7ce45fd672a" providerId="ADAL" clId="{53CD3D54-EDDF-4203-B01D-D3B99EA4B543}" dt="2022-05-22T18:01:21.788" v="218" actId="1076"/>
          <ac:spMkLst>
            <pc:docMk/>
            <pc:sldMk cId="2671562706" sldId="296"/>
            <ac:spMk id="2" creationId="{3D9302DD-F191-66F6-B03F-E2B3F0563D7F}"/>
          </ac:spMkLst>
        </pc:spChg>
        <pc:spChg chg="mod ord">
          <ac:chgData name="PAPPICH PONGPATTANAWUT" userId="004f217c-c8d1-4b15-ad2c-f7ce45fd672a" providerId="ADAL" clId="{53CD3D54-EDDF-4203-B01D-D3B99EA4B543}" dt="2022-05-22T18:03:41.518" v="242" actId="1076"/>
          <ac:spMkLst>
            <pc:docMk/>
            <pc:sldMk cId="2671562706" sldId="296"/>
            <ac:spMk id="35" creationId="{6D71C3BF-24BB-1577-6942-7B8B6636D090}"/>
          </ac:spMkLst>
        </pc:spChg>
        <pc:grpChg chg="mod">
          <ac:chgData name="PAPPICH PONGPATTANAWUT" userId="004f217c-c8d1-4b15-ad2c-f7ce45fd672a" providerId="ADAL" clId="{53CD3D54-EDDF-4203-B01D-D3B99EA4B543}" dt="2022-05-22T18:03:49.595" v="243" actId="1076"/>
          <ac:grpSpMkLst>
            <pc:docMk/>
            <pc:sldMk cId="2671562706" sldId="296"/>
            <ac:grpSpMk id="961" creationId="{00000000-0000-0000-0000-000000000000}"/>
          </ac:grpSpMkLst>
        </pc:grpChg>
        <pc:grpChg chg="mod">
          <ac:chgData name="PAPPICH PONGPATTANAWUT" userId="004f217c-c8d1-4b15-ad2c-f7ce45fd672a" providerId="ADAL" clId="{53CD3D54-EDDF-4203-B01D-D3B99EA4B543}" dt="2022-05-22T18:03:56.780" v="245" actId="1076"/>
          <ac:grpSpMkLst>
            <pc:docMk/>
            <pc:sldMk cId="2671562706" sldId="296"/>
            <ac:grpSpMk id="967" creationId="{00000000-0000-0000-0000-000000000000}"/>
          </ac:grpSpMkLst>
        </pc:grpChg>
        <pc:grpChg chg="del">
          <ac:chgData name="PAPPICH PONGPATTANAWUT" userId="004f217c-c8d1-4b15-ad2c-f7ce45fd672a" providerId="ADAL" clId="{53CD3D54-EDDF-4203-B01D-D3B99EA4B543}" dt="2022-05-22T18:01:08.268" v="213" actId="478"/>
          <ac:grpSpMkLst>
            <pc:docMk/>
            <pc:sldMk cId="2671562706" sldId="296"/>
            <ac:grpSpMk id="979" creationId="{00000000-0000-0000-0000-000000000000}"/>
          </ac:grpSpMkLst>
        </pc:grpChg>
        <pc:picChg chg="add mod modCrop">
          <ac:chgData name="PAPPICH PONGPATTANAWUT" userId="004f217c-c8d1-4b15-ad2c-f7ce45fd672a" providerId="ADAL" clId="{53CD3D54-EDDF-4203-B01D-D3B99EA4B543}" dt="2022-05-22T18:03:41.518" v="242" actId="1076"/>
          <ac:picMkLst>
            <pc:docMk/>
            <pc:sldMk cId="2671562706" sldId="296"/>
            <ac:picMk id="4" creationId="{282CA6C0-805A-CD1D-DEB6-38101FCA4A04}"/>
          </ac:picMkLst>
        </pc:picChg>
        <pc:picChg chg="add del mod">
          <ac:chgData name="PAPPICH PONGPATTANAWUT" userId="004f217c-c8d1-4b15-ad2c-f7ce45fd672a" providerId="ADAL" clId="{53CD3D54-EDDF-4203-B01D-D3B99EA4B543}" dt="2022-05-22T18:02:13.744" v="226" actId="478"/>
          <ac:picMkLst>
            <pc:docMk/>
            <pc:sldMk cId="2671562706" sldId="296"/>
            <ac:picMk id="30" creationId="{F340CA26-628C-462E-12D8-D4FFCB762D11}"/>
          </ac:picMkLst>
        </pc:picChg>
        <pc:picChg chg="add mod">
          <ac:chgData name="PAPPICH PONGPATTANAWUT" userId="004f217c-c8d1-4b15-ad2c-f7ce45fd672a" providerId="ADAL" clId="{53CD3D54-EDDF-4203-B01D-D3B99EA4B543}" dt="2022-05-22T18:03:41.518" v="242" actId="1076"/>
          <ac:picMkLst>
            <pc:docMk/>
            <pc:sldMk cId="2671562706" sldId="296"/>
            <ac:picMk id="31" creationId="{65E935E7-F688-D70E-5D3D-301F630847EC}"/>
          </ac:picMkLst>
        </pc:picChg>
      </pc:sldChg>
      <pc:sldChg chg="modSp mod">
        <pc:chgData name="PAPPICH PONGPATTANAWUT" userId="004f217c-c8d1-4b15-ad2c-f7ce45fd672a" providerId="ADAL" clId="{53CD3D54-EDDF-4203-B01D-D3B99EA4B543}" dt="2022-05-22T15:49:38" v="71" actId="1076"/>
        <pc:sldMkLst>
          <pc:docMk/>
          <pc:sldMk cId="464426643" sldId="297"/>
        </pc:sldMkLst>
        <pc:picChg chg="mod">
          <ac:chgData name="PAPPICH PONGPATTANAWUT" userId="004f217c-c8d1-4b15-ad2c-f7ce45fd672a" providerId="ADAL" clId="{53CD3D54-EDDF-4203-B01D-D3B99EA4B543}" dt="2022-05-22T15:49:38" v="71" actId="1076"/>
          <ac:picMkLst>
            <pc:docMk/>
            <pc:sldMk cId="464426643" sldId="297"/>
            <ac:picMk id="4" creationId="{459E4DB8-D0D2-D3FC-63E1-57311CFBDB58}"/>
          </ac:picMkLst>
        </pc:picChg>
      </pc:sldChg>
      <pc:sldChg chg="addSp delSp modSp mod">
        <pc:chgData name="PAPPICH PONGPATTANAWUT" userId="004f217c-c8d1-4b15-ad2c-f7ce45fd672a" providerId="ADAL" clId="{53CD3D54-EDDF-4203-B01D-D3B99EA4B543}" dt="2022-05-22T17:53:04.634" v="208" actId="20577"/>
        <pc:sldMkLst>
          <pc:docMk/>
          <pc:sldMk cId="1158625346" sldId="298"/>
        </pc:sldMkLst>
        <pc:spChg chg="mod">
          <ac:chgData name="PAPPICH PONGPATTANAWUT" userId="004f217c-c8d1-4b15-ad2c-f7ce45fd672a" providerId="ADAL" clId="{53CD3D54-EDDF-4203-B01D-D3B99EA4B543}" dt="2022-05-22T17:53:04.634" v="208" actId="20577"/>
          <ac:spMkLst>
            <pc:docMk/>
            <pc:sldMk cId="1158625346" sldId="298"/>
            <ac:spMk id="2" creationId="{3D9302DD-F191-66F6-B03F-E2B3F0563D7F}"/>
          </ac:spMkLst>
        </pc:spChg>
        <pc:spChg chg="add mod">
          <ac:chgData name="PAPPICH PONGPATTANAWUT" userId="004f217c-c8d1-4b15-ad2c-f7ce45fd672a" providerId="ADAL" clId="{53CD3D54-EDDF-4203-B01D-D3B99EA4B543}" dt="2022-05-22T16:02:51.120" v="203" actId="20577"/>
          <ac:spMkLst>
            <pc:docMk/>
            <pc:sldMk cId="1158625346" sldId="298"/>
            <ac:spMk id="5" creationId="{D5933933-EC26-A501-A82F-FAEFC799401B}"/>
          </ac:spMkLst>
        </pc:spChg>
        <pc:spChg chg="add mod">
          <ac:chgData name="PAPPICH PONGPATTANAWUT" userId="004f217c-c8d1-4b15-ad2c-f7ce45fd672a" providerId="ADAL" clId="{53CD3D54-EDDF-4203-B01D-D3B99EA4B543}" dt="2022-05-22T16:02:38.856" v="194" actId="14100"/>
          <ac:spMkLst>
            <pc:docMk/>
            <pc:sldMk cId="1158625346" sldId="298"/>
            <ac:spMk id="6" creationId="{05E82223-A5BD-5D03-2F9D-673928C1A0E9}"/>
          </ac:spMkLst>
        </pc:spChg>
        <pc:spChg chg="add mod">
          <ac:chgData name="PAPPICH PONGPATTANAWUT" userId="004f217c-c8d1-4b15-ad2c-f7ce45fd672a" providerId="ADAL" clId="{53CD3D54-EDDF-4203-B01D-D3B99EA4B543}" dt="2022-05-22T15:58:20.116" v="159" actId="14100"/>
          <ac:spMkLst>
            <pc:docMk/>
            <pc:sldMk cId="1158625346" sldId="298"/>
            <ac:spMk id="32" creationId="{25B4B68D-EE33-6B2A-D878-1A06CF546D2D}"/>
          </ac:spMkLst>
        </pc:spChg>
        <pc:spChg chg="add mod">
          <ac:chgData name="PAPPICH PONGPATTANAWUT" userId="004f217c-c8d1-4b15-ad2c-f7ce45fd672a" providerId="ADAL" clId="{53CD3D54-EDDF-4203-B01D-D3B99EA4B543}" dt="2022-05-22T15:58:43.398" v="166" actId="14100"/>
          <ac:spMkLst>
            <pc:docMk/>
            <pc:sldMk cId="1158625346" sldId="298"/>
            <ac:spMk id="33" creationId="{D799F8C7-9CC7-49DB-5453-CD3F5A648377}"/>
          </ac:spMkLst>
        </pc:spChg>
        <pc:spChg chg="mod">
          <ac:chgData name="PAPPICH PONGPATTANAWUT" userId="004f217c-c8d1-4b15-ad2c-f7ce45fd672a" providerId="ADAL" clId="{53CD3D54-EDDF-4203-B01D-D3B99EA4B543}" dt="2022-05-22T16:03:08.509" v="204" actId="1076"/>
          <ac:spMkLst>
            <pc:docMk/>
            <pc:sldMk cId="1158625346" sldId="298"/>
            <ac:spMk id="35" creationId="{6D71C3BF-24BB-1577-6942-7B8B6636D090}"/>
          </ac:spMkLst>
        </pc:spChg>
        <pc:spChg chg="mod">
          <ac:chgData name="PAPPICH PONGPATTANAWUT" userId="004f217c-c8d1-4b15-ad2c-f7ce45fd672a" providerId="ADAL" clId="{53CD3D54-EDDF-4203-B01D-D3B99EA4B543}" dt="2022-05-22T16:01:59.097" v="188"/>
          <ac:spMkLst>
            <pc:docMk/>
            <pc:sldMk cId="1158625346" sldId="298"/>
            <ac:spMk id="36" creationId="{51E8B660-CF22-478F-EE3A-0B3A13787076}"/>
          </ac:spMkLst>
        </pc:spChg>
        <pc:spChg chg="mod">
          <ac:chgData name="PAPPICH PONGPATTANAWUT" userId="004f217c-c8d1-4b15-ad2c-f7ce45fd672a" providerId="ADAL" clId="{53CD3D54-EDDF-4203-B01D-D3B99EA4B543}" dt="2022-05-22T16:01:59.097" v="188"/>
          <ac:spMkLst>
            <pc:docMk/>
            <pc:sldMk cId="1158625346" sldId="298"/>
            <ac:spMk id="37" creationId="{C103EC43-00EB-8C1C-CBC2-18FD483F63AE}"/>
          </ac:spMkLst>
        </pc:spChg>
        <pc:spChg chg="mod">
          <ac:chgData name="PAPPICH PONGPATTANAWUT" userId="004f217c-c8d1-4b15-ad2c-f7ce45fd672a" providerId="ADAL" clId="{53CD3D54-EDDF-4203-B01D-D3B99EA4B543}" dt="2022-05-22T16:01:59.097" v="188"/>
          <ac:spMkLst>
            <pc:docMk/>
            <pc:sldMk cId="1158625346" sldId="298"/>
            <ac:spMk id="38" creationId="{DEBB17D0-FC74-738A-D596-67FCE9B54F84}"/>
          </ac:spMkLst>
        </pc:spChg>
        <pc:spChg chg="mod">
          <ac:chgData name="PAPPICH PONGPATTANAWUT" userId="004f217c-c8d1-4b15-ad2c-f7ce45fd672a" providerId="ADAL" clId="{53CD3D54-EDDF-4203-B01D-D3B99EA4B543}" dt="2022-05-22T16:01:59.097" v="188"/>
          <ac:spMkLst>
            <pc:docMk/>
            <pc:sldMk cId="1158625346" sldId="298"/>
            <ac:spMk id="39" creationId="{A54C27B6-CB60-CAE0-CC93-5F32B01BE7CC}"/>
          </ac:spMkLst>
        </pc:spChg>
        <pc:spChg chg="mod">
          <ac:chgData name="PAPPICH PONGPATTANAWUT" userId="004f217c-c8d1-4b15-ad2c-f7ce45fd672a" providerId="ADAL" clId="{53CD3D54-EDDF-4203-B01D-D3B99EA4B543}" dt="2022-05-22T16:01:59.097" v="188"/>
          <ac:spMkLst>
            <pc:docMk/>
            <pc:sldMk cId="1158625346" sldId="298"/>
            <ac:spMk id="40" creationId="{45C2D73F-1F29-86C5-E100-303A76484CBF}"/>
          </ac:spMkLst>
        </pc:spChg>
        <pc:grpChg chg="add mod">
          <ac:chgData name="PAPPICH PONGPATTANAWUT" userId="004f217c-c8d1-4b15-ad2c-f7ce45fd672a" providerId="ADAL" clId="{53CD3D54-EDDF-4203-B01D-D3B99EA4B543}" dt="2022-05-22T16:01:59.097" v="188"/>
          <ac:grpSpMkLst>
            <pc:docMk/>
            <pc:sldMk cId="1158625346" sldId="298"/>
            <ac:grpSpMk id="34" creationId="{00EE1ECB-C9B6-DD37-E557-A428B765AC02}"/>
          </ac:grpSpMkLst>
        </pc:grpChg>
        <pc:grpChg chg="mod">
          <ac:chgData name="PAPPICH PONGPATTANAWUT" userId="004f217c-c8d1-4b15-ad2c-f7ce45fd672a" providerId="ADAL" clId="{53CD3D54-EDDF-4203-B01D-D3B99EA4B543}" dt="2022-05-22T15:54:50.120" v="102" actId="1076"/>
          <ac:grpSpMkLst>
            <pc:docMk/>
            <pc:sldMk cId="1158625346" sldId="298"/>
            <ac:grpSpMk id="961" creationId="{00000000-0000-0000-0000-000000000000}"/>
          </ac:grpSpMkLst>
        </pc:grpChg>
        <pc:grpChg chg="mod">
          <ac:chgData name="PAPPICH PONGPATTANAWUT" userId="004f217c-c8d1-4b15-ad2c-f7ce45fd672a" providerId="ADAL" clId="{53CD3D54-EDDF-4203-B01D-D3B99EA4B543}" dt="2022-05-22T16:02:03.324" v="189" actId="1076"/>
          <ac:grpSpMkLst>
            <pc:docMk/>
            <pc:sldMk cId="1158625346" sldId="298"/>
            <ac:grpSpMk id="973" creationId="{00000000-0000-0000-0000-000000000000}"/>
          </ac:grpSpMkLst>
        </pc:grpChg>
        <pc:grpChg chg="del mod">
          <ac:chgData name="PAPPICH PONGPATTANAWUT" userId="004f217c-c8d1-4b15-ad2c-f7ce45fd672a" providerId="ADAL" clId="{53CD3D54-EDDF-4203-B01D-D3B99EA4B543}" dt="2022-05-22T16:01:56.632" v="187" actId="478"/>
          <ac:grpSpMkLst>
            <pc:docMk/>
            <pc:sldMk cId="1158625346" sldId="298"/>
            <ac:grpSpMk id="979" creationId="{00000000-0000-0000-0000-000000000000}"/>
          </ac:grpSpMkLst>
        </pc:grpChg>
        <pc:picChg chg="add mod ord">
          <ac:chgData name="PAPPICH PONGPATTANAWUT" userId="004f217c-c8d1-4b15-ad2c-f7ce45fd672a" providerId="ADAL" clId="{53CD3D54-EDDF-4203-B01D-D3B99EA4B543}" dt="2022-05-22T16:03:08.509" v="204" actId="1076"/>
          <ac:picMkLst>
            <pc:docMk/>
            <pc:sldMk cId="1158625346" sldId="298"/>
            <ac:picMk id="4" creationId="{5DE6E110-C284-3D9F-D75E-3429531746F2}"/>
          </ac:picMkLst>
        </pc:picChg>
      </pc:sldChg>
      <pc:sldMasterChg chg="delSldLayout">
        <pc:chgData name="PAPPICH PONGPATTANAWUT" userId="004f217c-c8d1-4b15-ad2c-f7ce45fd672a" providerId="ADAL" clId="{53CD3D54-EDDF-4203-B01D-D3B99EA4B543}" dt="2022-05-22T15:59:38.335" v="186" actId="47"/>
        <pc:sldMasterMkLst>
          <pc:docMk/>
          <pc:sldMasterMk cId="0" sldId="2147483678"/>
        </pc:sldMasterMkLst>
        <pc:sldLayoutChg chg="del">
          <pc:chgData name="PAPPICH PONGPATTANAWUT" userId="004f217c-c8d1-4b15-ad2c-f7ce45fd672a" providerId="ADAL" clId="{53CD3D54-EDDF-4203-B01D-D3B99EA4B543}" dt="2022-05-22T15:59:38.335" v="186" actId="47"/>
          <pc:sldLayoutMkLst>
            <pc:docMk/>
            <pc:sldMasterMk cId="0" sldId="2147483678"/>
            <pc:sldLayoutMk cId="0" sldId="2147483651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e38dc7bb6a_1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e38dc7bb6a_1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e1886a29ab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e1886a29ab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1985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e1886a29ab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e1886a29ab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18249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e1886a29ab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e1886a29ab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56648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e1886a29ab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e1886a29ab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5788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19709" y="2145759"/>
            <a:ext cx="289868" cy="852000"/>
            <a:chOff x="456616" y="2161476"/>
            <a:chExt cx="289868" cy="852000"/>
          </a:xfrm>
        </p:grpSpPr>
        <p:sp>
          <p:nvSpPr>
            <p:cNvPr id="10" name="Google Shape;10;p2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6514438" y="4556641"/>
            <a:ext cx="2808779" cy="1148975"/>
            <a:chOff x="6525475" y="148600"/>
            <a:chExt cx="2808779" cy="1148975"/>
          </a:xfrm>
        </p:grpSpPr>
        <p:sp>
          <p:nvSpPr>
            <p:cNvPr id="16" name="Google Shape;16;p2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2758638" y="4173929"/>
            <a:ext cx="3178775" cy="1439250"/>
            <a:chOff x="2608550" y="4236013"/>
            <a:chExt cx="3178775" cy="1439250"/>
          </a:xfrm>
        </p:grpSpPr>
        <p:grpSp>
          <p:nvGrpSpPr>
            <p:cNvPr id="19" name="Google Shape;19;p2"/>
            <p:cNvGrpSpPr/>
            <p:nvPr/>
          </p:nvGrpSpPr>
          <p:grpSpPr>
            <a:xfrm rot="10800000" flipH="1">
              <a:off x="2608550" y="4596963"/>
              <a:ext cx="1368260" cy="1078296"/>
              <a:chOff x="4231725" y="-443721"/>
              <a:chExt cx="1368260" cy="107829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4327869" y="-443721"/>
                <a:ext cx="1272116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23172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 rot="10800000" flipH="1">
              <a:off x="3550450" y="4236013"/>
              <a:ext cx="1129225" cy="1439250"/>
              <a:chOff x="5173625" y="-443725"/>
              <a:chExt cx="1129225" cy="1439250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 rot="10800000">
              <a:off x="4867050" y="4596963"/>
              <a:ext cx="920275" cy="1078300"/>
              <a:chOff x="4679675" y="-443725"/>
              <a:chExt cx="920275" cy="1078300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 rot="10800000">
              <a:off x="4164150" y="4236013"/>
              <a:ext cx="1129225" cy="1439250"/>
              <a:chOff x="5173625" y="-443725"/>
              <a:chExt cx="1129225" cy="1439250"/>
            </a:xfrm>
          </p:grpSpPr>
          <p:sp>
            <p:nvSpPr>
              <p:cNvPr id="29" name="Google Shape;29;p2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" name="Google Shape;31;p2"/>
          <p:cNvGrpSpPr/>
          <p:nvPr/>
        </p:nvGrpSpPr>
        <p:grpSpPr>
          <a:xfrm rot="10800000" flipH="1">
            <a:off x="7154325" y="3924763"/>
            <a:ext cx="474200" cy="1505350"/>
            <a:chOff x="3995775" y="-443725"/>
            <a:chExt cx="474200" cy="1505350"/>
          </a:xfrm>
        </p:grpSpPr>
        <p:sp>
          <p:nvSpPr>
            <p:cNvPr id="32" name="Google Shape;32;p2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6612948" y="5750"/>
            <a:ext cx="1195349" cy="1078296"/>
            <a:chOff x="4404625" y="-443721"/>
            <a:chExt cx="1195349" cy="1078296"/>
          </a:xfrm>
        </p:grpSpPr>
        <p:sp>
          <p:nvSpPr>
            <p:cNvPr id="35" name="Google Shape;35;p2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37;p2"/>
          <p:cNvGrpSpPr/>
          <p:nvPr/>
        </p:nvGrpSpPr>
        <p:grpSpPr>
          <a:xfrm>
            <a:off x="7429151" y="-104276"/>
            <a:ext cx="1129225" cy="1439250"/>
            <a:chOff x="5173625" y="-443725"/>
            <a:chExt cx="1129225" cy="1439250"/>
          </a:xfrm>
        </p:grpSpPr>
        <p:sp>
          <p:nvSpPr>
            <p:cNvPr id="38" name="Google Shape;38;p2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3121150" y="-475160"/>
            <a:ext cx="482550" cy="1505350"/>
            <a:chOff x="3121150" y="-443725"/>
            <a:chExt cx="482550" cy="1505350"/>
          </a:xfrm>
        </p:grpSpPr>
        <p:sp>
          <p:nvSpPr>
            <p:cNvPr id="41" name="Google Shape;41;p2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1990425" y="-467301"/>
            <a:ext cx="929375" cy="1078300"/>
            <a:chOff x="1990425" y="-443725"/>
            <a:chExt cx="929375" cy="1078300"/>
          </a:xfrm>
        </p:grpSpPr>
        <p:sp>
          <p:nvSpPr>
            <p:cNvPr id="44" name="Google Shape;44;p2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1287525" y="-467301"/>
            <a:ext cx="1138350" cy="1439250"/>
            <a:chOff x="1287525" y="-443725"/>
            <a:chExt cx="1138350" cy="1439250"/>
          </a:xfrm>
        </p:grpSpPr>
        <p:sp>
          <p:nvSpPr>
            <p:cNvPr id="47" name="Google Shape;47;p2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2"/>
          <p:cNvGrpSpPr/>
          <p:nvPr/>
        </p:nvGrpSpPr>
        <p:grpSpPr>
          <a:xfrm>
            <a:off x="-241900" y="488800"/>
            <a:ext cx="1375425" cy="572805"/>
            <a:chOff x="-241900" y="154825"/>
            <a:chExt cx="1375425" cy="572805"/>
          </a:xfrm>
        </p:grpSpPr>
        <p:sp>
          <p:nvSpPr>
            <p:cNvPr id="50" name="Google Shape;50;p2"/>
            <p:cNvSpPr/>
            <p:nvPr/>
          </p:nvSpPr>
          <p:spPr>
            <a:xfrm>
              <a:off x="-241900" y="201925"/>
              <a:ext cx="1272850" cy="52570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0" y="44074"/>
                  </a:moveTo>
                  <a:lnTo>
                    <a:pt x="25077" y="44074"/>
                  </a:lnTo>
                  <a:lnTo>
                    <a:pt x="25077" y="1"/>
                  </a:lnTo>
                  <a:lnTo>
                    <a:pt x="5091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015725" y="154825"/>
              <a:ext cx="117800" cy="118550"/>
            </a:xfrm>
            <a:custGeom>
              <a:avLst/>
              <a:gdLst/>
              <a:ahLst/>
              <a:cxnLst/>
              <a:rect l="l" t="t" r="r" b="b"/>
              <a:pathLst>
                <a:path w="4712" h="4742" fill="none" extrusionOk="0">
                  <a:moveTo>
                    <a:pt x="4712" y="2037"/>
                  </a:moveTo>
                  <a:cubicBezTo>
                    <a:pt x="4712" y="3830"/>
                    <a:pt x="2554" y="4742"/>
                    <a:pt x="1277" y="3465"/>
                  </a:cubicBezTo>
                  <a:cubicBezTo>
                    <a:pt x="0" y="2189"/>
                    <a:pt x="882" y="30"/>
                    <a:pt x="2705" y="30"/>
                  </a:cubicBezTo>
                  <a:cubicBezTo>
                    <a:pt x="3800" y="0"/>
                    <a:pt x="4712" y="912"/>
                    <a:pt x="471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995775" y="-475160"/>
            <a:ext cx="474200" cy="1505350"/>
            <a:chOff x="3995775" y="-443725"/>
            <a:chExt cx="474200" cy="1505350"/>
          </a:xfrm>
        </p:grpSpPr>
        <p:sp>
          <p:nvSpPr>
            <p:cNvPr id="53" name="Google Shape;53;p2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4679675" y="-467301"/>
            <a:ext cx="920275" cy="1078300"/>
            <a:chOff x="4679675" y="-443725"/>
            <a:chExt cx="920275" cy="1078300"/>
          </a:xfrm>
        </p:grpSpPr>
        <p:sp>
          <p:nvSpPr>
            <p:cNvPr id="56" name="Google Shape;56;p2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58;p2"/>
          <p:cNvGrpSpPr/>
          <p:nvPr/>
        </p:nvGrpSpPr>
        <p:grpSpPr>
          <a:xfrm>
            <a:off x="5173625" y="-467301"/>
            <a:ext cx="1129225" cy="1439250"/>
            <a:chOff x="5173625" y="-443725"/>
            <a:chExt cx="1129225" cy="1439250"/>
          </a:xfrm>
        </p:grpSpPr>
        <p:sp>
          <p:nvSpPr>
            <p:cNvPr id="59" name="Google Shape;59;p2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61;p2"/>
          <p:cNvGrpSpPr/>
          <p:nvPr/>
        </p:nvGrpSpPr>
        <p:grpSpPr>
          <a:xfrm rot="-5400000">
            <a:off x="7480661" y="4711608"/>
            <a:ext cx="2014791" cy="719731"/>
            <a:chOff x="-85249" y="4203623"/>
            <a:chExt cx="2014791" cy="719731"/>
          </a:xfrm>
        </p:grpSpPr>
        <p:grpSp>
          <p:nvGrpSpPr>
            <p:cNvPr id="62" name="Google Shape;62;p2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63" name="Google Shape;63;p2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" name="Google Shape;65;p2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66" name="Google Shape;66;p2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8" name="Google Shape;68;p2"/>
          <p:cNvSpPr txBox="1">
            <a:spLocks noGrp="1"/>
          </p:cNvSpPr>
          <p:nvPr>
            <p:ph type="ctrTitle"/>
          </p:nvPr>
        </p:nvSpPr>
        <p:spPr>
          <a:xfrm>
            <a:off x="929225" y="1472135"/>
            <a:ext cx="5411400" cy="18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2"/>
          <p:cNvSpPr txBox="1">
            <a:spLocks noGrp="1"/>
          </p:cNvSpPr>
          <p:nvPr>
            <p:ph type="subTitle" idx="1"/>
          </p:nvPr>
        </p:nvSpPr>
        <p:spPr>
          <a:xfrm>
            <a:off x="929213" y="3288800"/>
            <a:ext cx="5005500" cy="4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9"/>
          <p:cNvGrpSpPr/>
          <p:nvPr/>
        </p:nvGrpSpPr>
        <p:grpSpPr>
          <a:xfrm rot="-5400000" flipH="1">
            <a:off x="8142388" y="3383598"/>
            <a:ext cx="1138350" cy="1418750"/>
            <a:chOff x="-784112" y="3818928"/>
            <a:chExt cx="1138350" cy="1418750"/>
          </a:xfrm>
        </p:grpSpPr>
        <p:sp>
          <p:nvSpPr>
            <p:cNvPr id="239" name="Google Shape;239;p9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" name="Google Shape;241;p9"/>
          <p:cNvGrpSpPr/>
          <p:nvPr/>
        </p:nvGrpSpPr>
        <p:grpSpPr>
          <a:xfrm rot="-5400000" flipH="1">
            <a:off x="8374988" y="3596148"/>
            <a:ext cx="1138350" cy="1418750"/>
            <a:chOff x="-784112" y="3818928"/>
            <a:chExt cx="1138350" cy="1418750"/>
          </a:xfrm>
        </p:grpSpPr>
        <p:sp>
          <p:nvSpPr>
            <p:cNvPr id="242" name="Google Shape;242;p9"/>
            <p:cNvSpPr/>
            <p:nvPr/>
          </p:nvSpPr>
          <p:spPr>
            <a:xfrm>
              <a:off x="-784112" y="3926828"/>
              <a:ext cx="1082875" cy="1310850"/>
            </a:xfrm>
            <a:custGeom>
              <a:avLst/>
              <a:gdLst/>
              <a:ahLst/>
              <a:cxnLst/>
              <a:rect l="l" t="t" r="r" b="b"/>
              <a:pathLst>
                <a:path w="43315" h="52434" fill="none" extrusionOk="0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235663" y="3818928"/>
              <a:ext cx="118575" cy="117825"/>
            </a:xfrm>
            <a:custGeom>
              <a:avLst/>
              <a:gdLst/>
              <a:ahLst/>
              <a:cxnLst/>
              <a:rect l="l" t="t" r="r" b="b"/>
              <a:pathLst>
                <a:path w="4743" h="4713" fill="none" extrusionOk="0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" name="Google Shape;244;p9"/>
          <p:cNvGrpSpPr/>
          <p:nvPr/>
        </p:nvGrpSpPr>
        <p:grpSpPr>
          <a:xfrm>
            <a:off x="-272766" y="74745"/>
            <a:ext cx="2014791" cy="473128"/>
            <a:chOff x="-35118" y="4342063"/>
            <a:chExt cx="2014791" cy="473128"/>
          </a:xfrm>
        </p:grpSpPr>
        <p:sp>
          <p:nvSpPr>
            <p:cNvPr id="245" name="Google Shape;245;p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" name="Google Shape;247;p9"/>
          <p:cNvGrpSpPr/>
          <p:nvPr/>
        </p:nvGrpSpPr>
        <p:grpSpPr>
          <a:xfrm>
            <a:off x="7413751" y="76596"/>
            <a:ext cx="2033837" cy="1117221"/>
            <a:chOff x="7413751" y="76596"/>
            <a:chExt cx="2033837" cy="1117221"/>
          </a:xfrm>
        </p:grpSpPr>
        <p:grpSp>
          <p:nvGrpSpPr>
            <p:cNvPr id="248" name="Google Shape;248;p9"/>
            <p:cNvGrpSpPr/>
            <p:nvPr/>
          </p:nvGrpSpPr>
          <p:grpSpPr>
            <a:xfrm flipH="1">
              <a:off x="7413751" y="76596"/>
              <a:ext cx="2033837" cy="463108"/>
              <a:chOff x="-101291" y="3967072"/>
              <a:chExt cx="2033837" cy="463108"/>
            </a:xfrm>
          </p:grpSpPr>
          <p:sp>
            <p:nvSpPr>
              <p:cNvPr id="249" name="Google Shape;249;p9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9"/>
              <p:cNvSpPr/>
              <p:nvPr/>
            </p:nvSpPr>
            <p:spPr>
              <a:xfrm>
                <a:off x="1813971" y="396707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" name="Google Shape;251;p9"/>
            <p:cNvGrpSpPr/>
            <p:nvPr/>
          </p:nvGrpSpPr>
          <p:grpSpPr>
            <a:xfrm flipH="1">
              <a:off x="7423284" y="366543"/>
              <a:ext cx="2014791" cy="473124"/>
              <a:chOff x="-35118" y="4159588"/>
              <a:chExt cx="2014791" cy="473124"/>
            </a:xfrm>
          </p:grpSpPr>
          <p:sp>
            <p:nvSpPr>
              <p:cNvPr id="252" name="Google Shape;252;p9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9"/>
              <p:cNvSpPr/>
              <p:nvPr/>
            </p:nvSpPr>
            <p:spPr>
              <a:xfrm>
                <a:off x="1861099" y="4159588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9"/>
            <p:cNvGrpSpPr/>
            <p:nvPr/>
          </p:nvGrpSpPr>
          <p:grpSpPr>
            <a:xfrm flipH="1">
              <a:off x="7423276" y="720689"/>
              <a:ext cx="2014791" cy="473128"/>
              <a:chOff x="-35118" y="4342063"/>
              <a:chExt cx="2014791" cy="473128"/>
            </a:xfrm>
          </p:grpSpPr>
          <p:sp>
            <p:nvSpPr>
              <p:cNvPr id="255" name="Google Shape;255;p9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9"/>
              <p:cNvSpPr/>
              <p:nvPr/>
            </p:nvSpPr>
            <p:spPr>
              <a:xfrm>
                <a:off x="1861099" y="4342063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7" name="Google Shape;257;p9"/>
          <p:cNvGrpSpPr/>
          <p:nvPr/>
        </p:nvGrpSpPr>
        <p:grpSpPr>
          <a:xfrm>
            <a:off x="-370266" y="473288"/>
            <a:ext cx="2014791" cy="473128"/>
            <a:chOff x="-35118" y="4342063"/>
            <a:chExt cx="2014791" cy="473128"/>
          </a:xfrm>
        </p:grpSpPr>
        <p:sp>
          <p:nvSpPr>
            <p:cNvPr id="258" name="Google Shape;258;p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" name="Google Shape;260;p9"/>
          <p:cNvSpPr txBox="1">
            <a:spLocks noGrp="1"/>
          </p:cNvSpPr>
          <p:nvPr>
            <p:ph type="title"/>
          </p:nvPr>
        </p:nvSpPr>
        <p:spPr>
          <a:xfrm>
            <a:off x="4691075" y="1303150"/>
            <a:ext cx="3663300" cy="7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1" name="Google Shape;261;p9"/>
          <p:cNvSpPr txBox="1">
            <a:spLocks noGrp="1"/>
          </p:cNvSpPr>
          <p:nvPr>
            <p:ph type="subTitle" idx="1"/>
          </p:nvPr>
        </p:nvSpPr>
        <p:spPr>
          <a:xfrm>
            <a:off x="4691175" y="2143100"/>
            <a:ext cx="3663300" cy="16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" name="Google Shape;747;p28"/>
          <p:cNvGrpSpPr/>
          <p:nvPr/>
        </p:nvGrpSpPr>
        <p:grpSpPr>
          <a:xfrm rot="10800000">
            <a:off x="7021" y="-639006"/>
            <a:ext cx="1623175" cy="1972650"/>
            <a:chOff x="4193384" y="4053542"/>
            <a:chExt cx="1623175" cy="1972650"/>
          </a:xfrm>
        </p:grpSpPr>
        <p:grpSp>
          <p:nvGrpSpPr>
            <p:cNvPr id="748" name="Google Shape;748;p28"/>
            <p:cNvGrpSpPr/>
            <p:nvPr/>
          </p:nvGrpSpPr>
          <p:grpSpPr>
            <a:xfrm rot="10800000" flipH="1">
              <a:off x="4193384" y="4947892"/>
              <a:ext cx="920275" cy="1078300"/>
              <a:chOff x="4679675" y="-1053325"/>
              <a:chExt cx="920275" cy="1078300"/>
            </a:xfrm>
          </p:grpSpPr>
          <p:sp>
            <p:nvSpPr>
              <p:cNvPr id="749" name="Google Shape;749;p28"/>
              <p:cNvSpPr/>
              <p:nvPr/>
            </p:nvSpPr>
            <p:spPr>
              <a:xfrm>
                <a:off x="4783025" y="-1053325"/>
                <a:ext cx="816925" cy="1006875"/>
              </a:xfrm>
              <a:custGeom>
                <a:avLst/>
                <a:gdLst/>
                <a:ahLst/>
                <a:cxnLst/>
                <a:rect l="l" t="t" r="r" b="b"/>
                <a:pathLst>
                  <a:path w="32677" h="40275" fill="none" extrusionOk="0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8"/>
              <p:cNvSpPr/>
              <p:nvPr/>
            </p:nvSpPr>
            <p:spPr>
              <a:xfrm>
                <a:off x="4679675" y="-93600"/>
                <a:ext cx="11782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743" fill="none" extrusionOk="0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1" name="Google Shape;751;p28"/>
            <p:cNvGrpSpPr/>
            <p:nvPr/>
          </p:nvGrpSpPr>
          <p:grpSpPr>
            <a:xfrm rot="10800000" flipH="1">
              <a:off x="4687334" y="4053542"/>
              <a:ext cx="1129225" cy="1439250"/>
              <a:chOff x="5173625" y="-443725"/>
              <a:chExt cx="1129225" cy="1439250"/>
            </a:xfrm>
          </p:grpSpPr>
          <p:sp>
            <p:nvSpPr>
              <p:cNvPr id="752" name="Google Shape;752;p28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avLst/>
                <a:gdLst/>
                <a:ahLst/>
                <a:cxnLst/>
                <a:rect l="l" t="t" r="r" b="b"/>
                <a:pathLst>
                  <a:path w="43315" h="52828" fill="none" extrusionOk="0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8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743" fill="none" extrusionOk="0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4" name="Google Shape;754;p28"/>
          <p:cNvGrpSpPr/>
          <p:nvPr/>
        </p:nvGrpSpPr>
        <p:grpSpPr>
          <a:xfrm>
            <a:off x="-1256133" y="867643"/>
            <a:ext cx="2014791" cy="473128"/>
            <a:chOff x="-35118" y="4342063"/>
            <a:chExt cx="2014791" cy="473128"/>
          </a:xfrm>
        </p:grpSpPr>
        <p:sp>
          <p:nvSpPr>
            <p:cNvPr id="755" name="Google Shape;755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8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" name="Google Shape;757;p28"/>
          <p:cNvGrpSpPr/>
          <p:nvPr/>
        </p:nvGrpSpPr>
        <p:grpSpPr>
          <a:xfrm>
            <a:off x="-1179939" y="1195668"/>
            <a:ext cx="2014791" cy="473128"/>
            <a:chOff x="-35118" y="4342063"/>
            <a:chExt cx="2014791" cy="473128"/>
          </a:xfrm>
        </p:grpSpPr>
        <p:sp>
          <p:nvSpPr>
            <p:cNvPr id="758" name="Google Shape;758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8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" name="Google Shape;760;p28"/>
          <p:cNvGrpSpPr/>
          <p:nvPr/>
        </p:nvGrpSpPr>
        <p:grpSpPr>
          <a:xfrm rot="10800000" flipH="1">
            <a:off x="39853" y="-260807"/>
            <a:ext cx="2014791" cy="473128"/>
            <a:chOff x="-35118" y="4342063"/>
            <a:chExt cx="2014791" cy="473128"/>
          </a:xfrm>
        </p:grpSpPr>
        <p:sp>
          <p:nvSpPr>
            <p:cNvPr id="761" name="Google Shape;761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8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28"/>
          <p:cNvGrpSpPr/>
          <p:nvPr/>
        </p:nvGrpSpPr>
        <p:grpSpPr>
          <a:xfrm rot="10800000">
            <a:off x="7755996" y="4031858"/>
            <a:ext cx="1129225" cy="1439250"/>
            <a:chOff x="5173625" y="-443725"/>
            <a:chExt cx="1129225" cy="1439250"/>
          </a:xfrm>
        </p:grpSpPr>
        <p:sp>
          <p:nvSpPr>
            <p:cNvPr id="764" name="Google Shape;764;p28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8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28"/>
          <p:cNvGrpSpPr/>
          <p:nvPr/>
        </p:nvGrpSpPr>
        <p:grpSpPr>
          <a:xfrm rot="10800000" flipH="1">
            <a:off x="7506654" y="4534879"/>
            <a:ext cx="920275" cy="1078300"/>
            <a:chOff x="4679675" y="-443725"/>
            <a:chExt cx="920275" cy="1078300"/>
          </a:xfrm>
        </p:grpSpPr>
        <p:sp>
          <p:nvSpPr>
            <p:cNvPr id="767" name="Google Shape;767;p28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8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" name="Google Shape;769;p28"/>
          <p:cNvGrpSpPr/>
          <p:nvPr/>
        </p:nvGrpSpPr>
        <p:grpSpPr>
          <a:xfrm rot="10800000">
            <a:off x="7953846" y="4266083"/>
            <a:ext cx="1129225" cy="1439250"/>
            <a:chOff x="5173625" y="-443725"/>
            <a:chExt cx="1129225" cy="1439250"/>
          </a:xfrm>
        </p:grpSpPr>
        <p:sp>
          <p:nvSpPr>
            <p:cNvPr id="770" name="Google Shape;770;p28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8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3" name="Google Shape;773;p29"/>
          <p:cNvGrpSpPr/>
          <p:nvPr/>
        </p:nvGrpSpPr>
        <p:grpSpPr>
          <a:xfrm rot="10800000">
            <a:off x="-483504" y="3973396"/>
            <a:ext cx="920275" cy="1078300"/>
            <a:chOff x="4679675" y="-1053325"/>
            <a:chExt cx="920275" cy="1078300"/>
          </a:xfrm>
        </p:grpSpPr>
        <p:sp>
          <p:nvSpPr>
            <p:cNvPr id="774" name="Google Shape;774;p29"/>
            <p:cNvSpPr/>
            <p:nvPr/>
          </p:nvSpPr>
          <p:spPr>
            <a:xfrm>
              <a:off x="4783025" y="-10533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9"/>
            <p:cNvSpPr/>
            <p:nvPr/>
          </p:nvSpPr>
          <p:spPr>
            <a:xfrm>
              <a:off x="4679675" y="-936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" name="Google Shape;776;p29"/>
          <p:cNvGrpSpPr/>
          <p:nvPr/>
        </p:nvGrpSpPr>
        <p:grpSpPr>
          <a:xfrm rot="10800000">
            <a:off x="-364004" y="3564321"/>
            <a:ext cx="1129225" cy="1439250"/>
            <a:chOff x="5173625" y="-443725"/>
            <a:chExt cx="1129225" cy="1439250"/>
          </a:xfrm>
        </p:grpSpPr>
        <p:sp>
          <p:nvSpPr>
            <p:cNvPr id="777" name="Google Shape;777;p29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" name="Google Shape;779;p29"/>
          <p:cNvGrpSpPr/>
          <p:nvPr/>
        </p:nvGrpSpPr>
        <p:grpSpPr>
          <a:xfrm rot="10800000" flipH="1">
            <a:off x="-351289" y="128490"/>
            <a:ext cx="2014791" cy="473128"/>
            <a:chOff x="-35118" y="4342063"/>
            <a:chExt cx="2014791" cy="473128"/>
          </a:xfrm>
        </p:grpSpPr>
        <p:sp>
          <p:nvSpPr>
            <p:cNvPr id="780" name="Google Shape;780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" name="Google Shape;782;p29"/>
          <p:cNvGrpSpPr/>
          <p:nvPr/>
        </p:nvGrpSpPr>
        <p:grpSpPr>
          <a:xfrm rot="10800000" flipH="1">
            <a:off x="-407289" y="4585092"/>
            <a:ext cx="2014791" cy="473128"/>
            <a:chOff x="-35118" y="4342063"/>
            <a:chExt cx="2014791" cy="473128"/>
          </a:xfrm>
        </p:grpSpPr>
        <p:sp>
          <p:nvSpPr>
            <p:cNvPr id="783" name="Google Shape;783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" name="Google Shape;785;p29"/>
          <p:cNvGrpSpPr/>
          <p:nvPr/>
        </p:nvGrpSpPr>
        <p:grpSpPr>
          <a:xfrm>
            <a:off x="-407297" y="4545227"/>
            <a:ext cx="2014791" cy="473128"/>
            <a:chOff x="-35118" y="4342063"/>
            <a:chExt cx="2014791" cy="473128"/>
          </a:xfrm>
        </p:grpSpPr>
        <p:sp>
          <p:nvSpPr>
            <p:cNvPr id="786" name="Google Shape;786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" name="Google Shape;788;p29"/>
          <p:cNvGrpSpPr/>
          <p:nvPr/>
        </p:nvGrpSpPr>
        <p:grpSpPr>
          <a:xfrm flipH="1">
            <a:off x="7755996" y="-324096"/>
            <a:ext cx="1129225" cy="1439250"/>
            <a:chOff x="5173625" y="-443725"/>
            <a:chExt cx="1129225" cy="1439250"/>
          </a:xfrm>
        </p:grpSpPr>
        <p:sp>
          <p:nvSpPr>
            <p:cNvPr id="789" name="Google Shape;789;p29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" name="Google Shape;791;p29"/>
          <p:cNvGrpSpPr/>
          <p:nvPr/>
        </p:nvGrpSpPr>
        <p:grpSpPr>
          <a:xfrm>
            <a:off x="7506654" y="-466167"/>
            <a:ext cx="920275" cy="1078300"/>
            <a:chOff x="4679675" y="-443725"/>
            <a:chExt cx="920275" cy="1078300"/>
          </a:xfrm>
        </p:grpSpPr>
        <p:sp>
          <p:nvSpPr>
            <p:cNvPr id="792" name="Google Shape;792;p29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9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29"/>
          <p:cNvGrpSpPr/>
          <p:nvPr/>
        </p:nvGrpSpPr>
        <p:grpSpPr>
          <a:xfrm flipH="1">
            <a:off x="7953846" y="-558321"/>
            <a:ext cx="1129225" cy="1439250"/>
            <a:chOff x="5173625" y="-443725"/>
            <a:chExt cx="1129225" cy="1439250"/>
          </a:xfrm>
        </p:grpSpPr>
        <p:sp>
          <p:nvSpPr>
            <p:cNvPr id="795" name="Google Shape;795;p29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9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" name="Google Shape;797;p29"/>
          <p:cNvGrpSpPr/>
          <p:nvPr/>
        </p:nvGrpSpPr>
        <p:grpSpPr>
          <a:xfrm rot="10800000" flipH="1">
            <a:off x="-198889" y="-100110"/>
            <a:ext cx="2014791" cy="473128"/>
            <a:chOff x="-35118" y="4342063"/>
            <a:chExt cx="2014791" cy="473128"/>
          </a:xfrm>
        </p:grpSpPr>
        <p:sp>
          <p:nvSpPr>
            <p:cNvPr id="798" name="Google Shape;798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9"/>
            <p:cNvSpPr/>
            <p:nvPr/>
          </p:nvSpPr>
          <p:spPr>
            <a:xfrm>
              <a:off x="1861099" y="4342063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_1_1_1_1_1_1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" name="Google Shape;801;p30"/>
          <p:cNvGrpSpPr/>
          <p:nvPr/>
        </p:nvGrpSpPr>
        <p:grpSpPr>
          <a:xfrm flipH="1">
            <a:off x="-365562" y="4556641"/>
            <a:ext cx="2808779" cy="1148975"/>
            <a:chOff x="6525475" y="148600"/>
            <a:chExt cx="2808779" cy="1148975"/>
          </a:xfrm>
        </p:grpSpPr>
        <p:sp>
          <p:nvSpPr>
            <p:cNvPr id="802" name="Google Shape;802;p30"/>
            <p:cNvSpPr/>
            <p:nvPr/>
          </p:nvSpPr>
          <p:spPr>
            <a:xfrm>
              <a:off x="6629575" y="195700"/>
              <a:ext cx="2704679" cy="110187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0"/>
            <p:cNvSpPr/>
            <p:nvPr/>
          </p:nvSpPr>
          <p:spPr>
            <a:xfrm>
              <a:off x="6525475" y="148600"/>
              <a:ext cx="118575" cy="118550"/>
            </a:xfrm>
            <a:custGeom>
              <a:avLst/>
              <a:gdLst/>
              <a:ahLst/>
              <a:cxnLst/>
              <a:rect l="l" t="t" r="r" b="b"/>
              <a:pathLst>
                <a:path w="4743" h="4742" fill="none" extrusionOk="0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" name="Google Shape;804;p30"/>
          <p:cNvGrpSpPr/>
          <p:nvPr/>
        </p:nvGrpSpPr>
        <p:grpSpPr>
          <a:xfrm rot="10800000">
            <a:off x="7497756" y="4534879"/>
            <a:ext cx="1368260" cy="1078296"/>
            <a:chOff x="4231725" y="-443721"/>
            <a:chExt cx="1368260" cy="1078296"/>
          </a:xfrm>
        </p:grpSpPr>
        <p:sp>
          <p:nvSpPr>
            <p:cNvPr id="805" name="Google Shape;805;p30"/>
            <p:cNvSpPr/>
            <p:nvPr/>
          </p:nvSpPr>
          <p:spPr>
            <a:xfrm>
              <a:off x="4327869" y="-443721"/>
              <a:ext cx="127211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0"/>
            <p:cNvSpPr/>
            <p:nvPr/>
          </p:nvSpPr>
          <p:spPr>
            <a:xfrm>
              <a:off x="42317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" name="Google Shape;807;p30"/>
          <p:cNvGrpSpPr/>
          <p:nvPr/>
        </p:nvGrpSpPr>
        <p:grpSpPr>
          <a:xfrm rot="10800000">
            <a:off x="6794891" y="4173929"/>
            <a:ext cx="1129225" cy="1439250"/>
            <a:chOff x="5173625" y="-443725"/>
            <a:chExt cx="1129225" cy="1439250"/>
          </a:xfrm>
        </p:grpSpPr>
        <p:sp>
          <p:nvSpPr>
            <p:cNvPr id="808" name="Google Shape;808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" name="Google Shape;810;p30"/>
          <p:cNvGrpSpPr/>
          <p:nvPr/>
        </p:nvGrpSpPr>
        <p:grpSpPr>
          <a:xfrm rot="10800000" flipH="1">
            <a:off x="3706041" y="4534879"/>
            <a:ext cx="920275" cy="1078300"/>
            <a:chOff x="4679675" y="-443725"/>
            <a:chExt cx="920275" cy="1078300"/>
          </a:xfrm>
        </p:grpSpPr>
        <p:sp>
          <p:nvSpPr>
            <p:cNvPr id="811" name="Google Shape;811;p30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0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" name="Google Shape;813;p30"/>
          <p:cNvGrpSpPr/>
          <p:nvPr/>
        </p:nvGrpSpPr>
        <p:grpSpPr>
          <a:xfrm rot="10800000" flipH="1">
            <a:off x="4199991" y="4173929"/>
            <a:ext cx="1129225" cy="1439250"/>
            <a:chOff x="5173625" y="-443725"/>
            <a:chExt cx="1129225" cy="1439250"/>
          </a:xfrm>
        </p:grpSpPr>
        <p:sp>
          <p:nvSpPr>
            <p:cNvPr id="814" name="Google Shape;814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30"/>
          <p:cNvGrpSpPr/>
          <p:nvPr/>
        </p:nvGrpSpPr>
        <p:grpSpPr>
          <a:xfrm rot="10800000">
            <a:off x="1329129" y="3924763"/>
            <a:ext cx="474200" cy="1505350"/>
            <a:chOff x="3995775" y="-443725"/>
            <a:chExt cx="474200" cy="1505350"/>
          </a:xfrm>
        </p:grpSpPr>
        <p:sp>
          <p:nvSpPr>
            <p:cNvPr id="817" name="Google Shape;817;p30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0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" name="Google Shape;819;p30"/>
          <p:cNvGrpSpPr/>
          <p:nvPr/>
        </p:nvGrpSpPr>
        <p:grpSpPr>
          <a:xfrm>
            <a:off x="6612948" y="5750"/>
            <a:ext cx="1195349" cy="1078296"/>
            <a:chOff x="4404625" y="-443721"/>
            <a:chExt cx="1195349" cy="1078296"/>
          </a:xfrm>
        </p:grpSpPr>
        <p:sp>
          <p:nvSpPr>
            <p:cNvPr id="820" name="Google Shape;820;p30"/>
            <p:cNvSpPr/>
            <p:nvPr/>
          </p:nvSpPr>
          <p:spPr>
            <a:xfrm>
              <a:off x="4501128" y="-443721"/>
              <a:ext cx="1098846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0"/>
            <p:cNvSpPr/>
            <p:nvPr/>
          </p:nvSpPr>
          <p:spPr>
            <a:xfrm>
              <a:off x="440462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" name="Google Shape;822;p30"/>
          <p:cNvGrpSpPr/>
          <p:nvPr/>
        </p:nvGrpSpPr>
        <p:grpSpPr>
          <a:xfrm>
            <a:off x="7429151" y="-104276"/>
            <a:ext cx="1129225" cy="1439250"/>
            <a:chOff x="5173625" y="-443725"/>
            <a:chExt cx="1129225" cy="1439250"/>
          </a:xfrm>
        </p:grpSpPr>
        <p:sp>
          <p:nvSpPr>
            <p:cNvPr id="823" name="Google Shape;823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" name="Google Shape;825;p30"/>
          <p:cNvGrpSpPr/>
          <p:nvPr/>
        </p:nvGrpSpPr>
        <p:grpSpPr>
          <a:xfrm>
            <a:off x="3121150" y="-475160"/>
            <a:ext cx="482550" cy="1505350"/>
            <a:chOff x="3121150" y="-443725"/>
            <a:chExt cx="482550" cy="1505350"/>
          </a:xfrm>
        </p:grpSpPr>
        <p:sp>
          <p:nvSpPr>
            <p:cNvPr id="826" name="Google Shape;826;p30"/>
            <p:cNvSpPr/>
            <p:nvPr/>
          </p:nvSpPr>
          <p:spPr>
            <a:xfrm>
              <a:off x="3121150" y="-443725"/>
              <a:ext cx="427075" cy="1386800"/>
            </a:xfrm>
            <a:custGeom>
              <a:avLst/>
              <a:gdLst/>
              <a:ahLst/>
              <a:cxnLst/>
              <a:rect l="l" t="t" r="r" b="b"/>
              <a:pathLst>
                <a:path w="17083" h="55472" fill="none" extrusionOk="0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0"/>
            <p:cNvSpPr/>
            <p:nvPr/>
          </p:nvSpPr>
          <p:spPr>
            <a:xfrm>
              <a:off x="3485125" y="943825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30"/>
          <p:cNvGrpSpPr/>
          <p:nvPr/>
        </p:nvGrpSpPr>
        <p:grpSpPr>
          <a:xfrm>
            <a:off x="1990425" y="-467301"/>
            <a:ext cx="929375" cy="1078300"/>
            <a:chOff x="1990425" y="-443725"/>
            <a:chExt cx="929375" cy="1078300"/>
          </a:xfrm>
        </p:grpSpPr>
        <p:sp>
          <p:nvSpPr>
            <p:cNvPr id="829" name="Google Shape;829;p30"/>
            <p:cNvSpPr/>
            <p:nvPr/>
          </p:nvSpPr>
          <p:spPr>
            <a:xfrm>
              <a:off x="1990425" y="-443725"/>
              <a:ext cx="826800" cy="1006875"/>
            </a:xfrm>
            <a:custGeom>
              <a:avLst/>
              <a:gdLst/>
              <a:ahLst/>
              <a:cxnLst/>
              <a:rect l="l" t="t" r="r" b="b"/>
              <a:pathLst>
                <a:path w="33072" h="40275" fill="none" extrusionOk="0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0"/>
            <p:cNvSpPr/>
            <p:nvPr/>
          </p:nvSpPr>
          <p:spPr>
            <a:xfrm>
              <a:off x="2801225" y="51600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" name="Google Shape;831;p30"/>
          <p:cNvGrpSpPr/>
          <p:nvPr/>
        </p:nvGrpSpPr>
        <p:grpSpPr>
          <a:xfrm>
            <a:off x="1287525" y="-467301"/>
            <a:ext cx="1138350" cy="1439250"/>
            <a:chOff x="1287525" y="-443725"/>
            <a:chExt cx="1138350" cy="1439250"/>
          </a:xfrm>
        </p:grpSpPr>
        <p:sp>
          <p:nvSpPr>
            <p:cNvPr id="832" name="Google Shape;832;p30"/>
            <p:cNvSpPr/>
            <p:nvPr/>
          </p:nvSpPr>
          <p:spPr>
            <a:xfrm>
              <a:off x="128752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0"/>
            <p:cNvSpPr/>
            <p:nvPr/>
          </p:nvSpPr>
          <p:spPr>
            <a:xfrm>
              <a:off x="2307300" y="876950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" name="Google Shape;834;p30"/>
          <p:cNvGrpSpPr/>
          <p:nvPr/>
        </p:nvGrpSpPr>
        <p:grpSpPr>
          <a:xfrm>
            <a:off x="-241900" y="488800"/>
            <a:ext cx="1375425" cy="572805"/>
            <a:chOff x="-241900" y="154825"/>
            <a:chExt cx="1375425" cy="572805"/>
          </a:xfrm>
        </p:grpSpPr>
        <p:sp>
          <p:nvSpPr>
            <p:cNvPr id="835" name="Google Shape;835;p30"/>
            <p:cNvSpPr/>
            <p:nvPr/>
          </p:nvSpPr>
          <p:spPr>
            <a:xfrm>
              <a:off x="-241900" y="201925"/>
              <a:ext cx="1272850" cy="525705"/>
            </a:xfrm>
            <a:custGeom>
              <a:avLst/>
              <a:gdLst/>
              <a:ahLst/>
              <a:cxnLst/>
              <a:rect l="l" t="t" r="r" b="b"/>
              <a:pathLst>
                <a:path w="50914" h="44075" fill="none" extrusionOk="0">
                  <a:moveTo>
                    <a:pt x="0" y="44074"/>
                  </a:moveTo>
                  <a:lnTo>
                    <a:pt x="25077" y="44074"/>
                  </a:lnTo>
                  <a:lnTo>
                    <a:pt x="25077" y="1"/>
                  </a:lnTo>
                  <a:lnTo>
                    <a:pt x="5091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0"/>
            <p:cNvSpPr/>
            <p:nvPr/>
          </p:nvSpPr>
          <p:spPr>
            <a:xfrm>
              <a:off x="1015725" y="154825"/>
              <a:ext cx="117800" cy="118550"/>
            </a:xfrm>
            <a:custGeom>
              <a:avLst/>
              <a:gdLst/>
              <a:ahLst/>
              <a:cxnLst/>
              <a:rect l="l" t="t" r="r" b="b"/>
              <a:pathLst>
                <a:path w="4712" h="4742" fill="none" extrusionOk="0">
                  <a:moveTo>
                    <a:pt x="4712" y="2037"/>
                  </a:moveTo>
                  <a:cubicBezTo>
                    <a:pt x="4712" y="3830"/>
                    <a:pt x="2554" y="4742"/>
                    <a:pt x="1277" y="3465"/>
                  </a:cubicBezTo>
                  <a:cubicBezTo>
                    <a:pt x="0" y="2189"/>
                    <a:pt x="882" y="30"/>
                    <a:pt x="2705" y="30"/>
                  </a:cubicBezTo>
                  <a:cubicBezTo>
                    <a:pt x="3800" y="0"/>
                    <a:pt x="4712" y="912"/>
                    <a:pt x="471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Google Shape;837;p30"/>
          <p:cNvGrpSpPr/>
          <p:nvPr/>
        </p:nvGrpSpPr>
        <p:grpSpPr>
          <a:xfrm>
            <a:off x="3995775" y="-475160"/>
            <a:ext cx="474200" cy="1505350"/>
            <a:chOff x="3995775" y="-443725"/>
            <a:chExt cx="474200" cy="1505350"/>
          </a:xfrm>
        </p:grpSpPr>
        <p:sp>
          <p:nvSpPr>
            <p:cNvPr id="838" name="Google Shape;838;p30"/>
            <p:cNvSpPr/>
            <p:nvPr/>
          </p:nvSpPr>
          <p:spPr>
            <a:xfrm>
              <a:off x="4042125" y="-443725"/>
              <a:ext cx="427850" cy="1386800"/>
            </a:xfrm>
            <a:custGeom>
              <a:avLst/>
              <a:gdLst/>
              <a:ahLst/>
              <a:cxnLst/>
              <a:rect l="l" t="t" r="r" b="b"/>
              <a:pathLst>
                <a:path w="17114" h="55472" fill="none" extrusionOk="0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0"/>
            <p:cNvSpPr/>
            <p:nvPr/>
          </p:nvSpPr>
          <p:spPr>
            <a:xfrm>
              <a:off x="3995775" y="943825"/>
              <a:ext cx="117825" cy="117800"/>
            </a:xfrm>
            <a:custGeom>
              <a:avLst/>
              <a:gdLst/>
              <a:ahLst/>
              <a:cxnLst/>
              <a:rect l="l" t="t" r="r" b="b"/>
              <a:pathLst>
                <a:path w="4713" h="4712" fill="none" extrusionOk="0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" name="Google Shape;840;p30"/>
          <p:cNvGrpSpPr/>
          <p:nvPr/>
        </p:nvGrpSpPr>
        <p:grpSpPr>
          <a:xfrm>
            <a:off x="4679675" y="-467301"/>
            <a:ext cx="920275" cy="1078300"/>
            <a:chOff x="4679675" y="-443725"/>
            <a:chExt cx="920275" cy="1078300"/>
          </a:xfrm>
        </p:grpSpPr>
        <p:sp>
          <p:nvSpPr>
            <p:cNvPr id="841" name="Google Shape;841;p30"/>
            <p:cNvSpPr/>
            <p:nvPr/>
          </p:nvSpPr>
          <p:spPr>
            <a:xfrm>
              <a:off x="4783025" y="-443725"/>
              <a:ext cx="816925" cy="1006875"/>
            </a:xfrm>
            <a:custGeom>
              <a:avLst/>
              <a:gdLst/>
              <a:ahLst/>
              <a:cxnLst/>
              <a:rect l="l" t="t" r="r" b="b"/>
              <a:pathLst>
                <a:path w="32677" h="40275" fill="none" extrusionOk="0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0"/>
            <p:cNvSpPr/>
            <p:nvPr/>
          </p:nvSpPr>
          <p:spPr>
            <a:xfrm>
              <a:off x="4679675" y="516000"/>
              <a:ext cx="117825" cy="118575"/>
            </a:xfrm>
            <a:custGeom>
              <a:avLst/>
              <a:gdLst/>
              <a:ahLst/>
              <a:cxnLst/>
              <a:rect l="l" t="t" r="r" b="b"/>
              <a:pathLst>
                <a:path w="4713" h="4743" fill="none" extrusionOk="0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" name="Google Shape;843;p30"/>
          <p:cNvGrpSpPr/>
          <p:nvPr/>
        </p:nvGrpSpPr>
        <p:grpSpPr>
          <a:xfrm>
            <a:off x="5173625" y="-467301"/>
            <a:ext cx="1129225" cy="1439250"/>
            <a:chOff x="5173625" y="-443725"/>
            <a:chExt cx="1129225" cy="1439250"/>
          </a:xfrm>
        </p:grpSpPr>
        <p:sp>
          <p:nvSpPr>
            <p:cNvPr id="844" name="Google Shape;844;p30"/>
            <p:cNvSpPr/>
            <p:nvPr/>
          </p:nvSpPr>
          <p:spPr>
            <a:xfrm>
              <a:off x="5219975" y="-443725"/>
              <a:ext cx="1082875" cy="1320700"/>
            </a:xfrm>
            <a:custGeom>
              <a:avLst/>
              <a:gdLst/>
              <a:ahLst/>
              <a:cxnLst/>
              <a:rect l="l" t="t" r="r" b="b"/>
              <a:pathLst>
                <a:path w="43315" h="52828" fill="none" extrusionOk="0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0"/>
            <p:cNvSpPr/>
            <p:nvPr/>
          </p:nvSpPr>
          <p:spPr>
            <a:xfrm>
              <a:off x="5173625" y="876950"/>
              <a:ext cx="117800" cy="118575"/>
            </a:xfrm>
            <a:custGeom>
              <a:avLst/>
              <a:gdLst/>
              <a:ahLst/>
              <a:cxnLst/>
              <a:rect l="l" t="t" r="r" b="b"/>
              <a:pathLst>
                <a:path w="4712" h="4743" fill="none" extrusionOk="0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846;p30"/>
          <p:cNvGrpSpPr/>
          <p:nvPr/>
        </p:nvGrpSpPr>
        <p:grpSpPr>
          <a:xfrm rot="5400000" flipH="1">
            <a:off x="-766398" y="4711608"/>
            <a:ext cx="2014791" cy="719731"/>
            <a:chOff x="-85249" y="4203623"/>
            <a:chExt cx="2014791" cy="719731"/>
          </a:xfrm>
        </p:grpSpPr>
        <p:grpSp>
          <p:nvGrpSpPr>
            <p:cNvPr id="847" name="Google Shape;847;p30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848" name="Google Shape;848;p30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30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" name="Google Shape;850;p30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51" name="Google Shape;851;p30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30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3" name="Google Shape;853;p30"/>
          <p:cNvGrpSpPr/>
          <p:nvPr/>
        </p:nvGrpSpPr>
        <p:grpSpPr>
          <a:xfrm flipH="1">
            <a:off x="8418670" y="734101"/>
            <a:ext cx="2014791" cy="469195"/>
            <a:chOff x="-35118" y="4163517"/>
            <a:chExt cx="2014791" cy="469195"/>
          </a:xfrm>
        </p:grpSpPr>
        <p:sp>
          <p:nvSpPr>
            <p:cNvPr id="854" name="Google Shape;854;p30"/>
            <p:cNvSpPr/>
            <p:nvPr/>
          </p:nvSpPr>
          <p:spPr>
            <a:xfrm rot="-5400000">
              <a:off x="712889" y="3459167"/>
              <a:ext cx="425539" cy="1921552"/>
            </a:xfrm>
            <a:custGeom>
              <a:avLst/>
              <a:gdLst/>
              <a:ahLst/>
              <a:cxnLst/>
              <a:rect l="l" t="t" r="r" b="b"/>
              <a:pathLst>
                <a:path w="11430" h="51613" extrusionOk="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0"/>
            <p:cNvSpPr/>
            <p:nvPr/>
          </p:nvSpPr>
          <p:spPr>
            <a:xfrm>
              <a:off x="1861099" y="4163517"/>
              <a:ext cx="118575" cy="118575"/>
            </a:xfrm>
            <a:custGeom>
              <a:avLst/>
              <a:gdLst/>
              <a:ahLst/>
              <a:cxnLst/>
              <a:rect l="l" t="t" r="r" b="b"/>
              <a:pathLst>
                <a:path w="4743" h="4743" fill="none" extrusionOk="0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325" y="5397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sz="2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325" y="1152475"/>
            <a:ext cx="7717500" cy="3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8" r:id="rId3"/>
    <p:sldLayoutId id="2147483674" r:id="rId4"/>
    <p:sldLayoutId id="2147483675" r:id="rId5"/>
    <p:sldLayoutId id="2147483676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33"/>
          <p:cNvSpPr txBox="1">
            <a:spLocks noGrp="1"/>
          </p:cNvSpPr>
          <p:nvPr>
            <p:ph type="ctrTitle"/>
          </p:nvPr>
        </p:nvSpPr>
        <p:spPr>
          <a:xfrm>
            <a:off x="856928" y="1650720"/>
            <a:ext cx="6012264" cy="18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dirty="0">
                <a:ln/>
                <a:solidFill>
                  <a:schemeClr val="accent3"/>
                </a:solidFill>
                <a:latin typeface="MiPancakeThin" panose="02000000000000000000" pitchFamily="2" charset="0"/>
                <a:cs typeface="MiPancakeThin" panose="02000000000000000000" pitchFamily="2" charset="0"/>
              </a:rPr>
              <a:t>วิธีการติดตั้ง</a:t>
            </a:r>
            <a:br>
              <a:rPr lang="th-TH" dirty="0">
                <a:ln/>
                <a:solidFill>
                  <a:schemeClr val="accent3"/>
                </a:solidFill>
                <a:latin typeface="MiPancakeThin" panose="02000000000000000000" pitchFamily="2" charset="0"/>
                <a:cs typeface="MiPancakeThin" panose="02000000000000000000" pitchFamily="2" charset="0"/>
              </a:rPr>
            </a:br>
            <a:r>
              <a:rPr lang="th-TH" dirty="0">
                <a:ln/>
                <a:solidFill>
                  <a:schemeClr val="accent3"/>
                </a:solidFill>
                <a:latin typeface="MiPancakeThin" panose="02000000000000000000" pitchFamily="2" charset="0"/>
                <a:cs typeface="MiPancakeThin" panose="02000000000000000000" pitchFamily="2" charset="0"/>
              </a:rPr>
              <a:t>และคู่มือการใช้งานโครงงาน</a:t>
            </a:r>
            <a:endParaRPr dirty="0">
              <a:ln/>
              <a:solidFill>
                <a:schemeClr val="accent3"/>
              </a:solidFill>
              <a:latin typeface="MiPancakeThin" panose="02000000000000000000" pitchFamily="2" charset="0"/>
              <a:cs typeface="MiPancakeThin" panose="02000000000000000000" pitchFamily="2" charset="0"/>
            </a:endParaRPr>
          </a:p>
        </p:txBody>
      </p:sp>
      <p:grpSp>
        <p:nvGrpSpPr>
          <p:cNvPr id="866" name="Google Shape;866;p33"/>
          <p:cNvGrpSpPr/>
          <p:nvPr/>
        </p:nvGrpSpPr>
        <p:grpSpPr>
          <a:xfrm>
            <a:off x="-85249" y="4056822"/>
            <a:ext cx="2074949" cy="962378"/>
            <a:chOff x="-85249" y="3960975"/>
            <a:chExt cx="2074949" cy="962378"/>
          </a:xfrm>
        </p:grpSpPr>
        <p:grpSp>
          <p:nvGrpSpPr>
            <p:cNvPr id="867" name="Google Shape;867;p33"/>
            <p:cNvGrpSpPr/>
            <p:nvPr/>
          </p:nvGrpSpPr>
          <p:grpSpPr>
            <a:xfrm>
              <a:off x="-44137" y="3960975"/>
              <a:ext cx="2033837" cy="459179"/>
              <a:chOff x="-101291" y="3971002"/>
              <a:chExt cx="2033837" cy="459179"/>
            </a:xfrm>
          </p:grpSpPr>
          <p:sp>
            <p:nvSpPr>
              <p:cNvPr id="868" name="Google Shape;868;p33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33"/>
              <p:cNvSpPr/>
              <p:nvPr/>
            </p:nvSpPr>
            <p:spPr>
              <a:xfrm>
                <a:off x="1813971" y="397100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0" name="Google Shape;870;p33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871" name="Google Shape;871;p33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33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3" name="Google Shape;873;p33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74" name="Google Shape;874;p33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avLst/>
                <a:gdLst/>
                <a:ahLst/>
                <a:cxnLst/>
                <a:rect l="l" t="t" r="r" b="b"/>
                <a:pathLst>
                  <a:path w="11430" h="51613" extrusionOk="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3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4743" fill="none" extrusionOk="0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6" name="Google Shape;876;p33"/>
          <p:cNvGrpSpPr/>
          <p:nvPr/>
        </p:nvGrpSpPr>
        <p:grpSpPr>
          <a:xfrm>
            <a:off x="746475" y="-467301"/>
            <a:ext cx="2249325" cy="1657325"/>
            <a:chOff x="746475" y="-443725"/>
            <a:chExt cx="2249325" cy="1657325"/>
          </a:xfrm>
        </p:grpSpPr>
        <p:sp>
          <p:nvSpPr>
            <p:cNvPr id="877" name="Google Shape;877;p33"/>
            <p:cNvSpPr/>
            <p:nvPr/>
          </p:nvSpPr>
          <p:spPr>
            <a:xfrm>
              <a:off x="746475" y="-443725"/>
              <a:ext cx="2158875" cy="1560825"/>
            </a:xfrm>
            <a:custGeom>
              <a:avLst/>
              <a:gdLst/>
              <a:ahLst/>
              <a:cxnLst/>
              <a:rect l="l" t="t" r="r" b="b"/>
              <a:pathLst>
                <a:path w="86355" h="62433" fill="none" extrusionOk="0">
                  <a:moveTo>
                    <a:pt x="86355" y="62433"/>
                  </a:moveTo>
                  <a:lnTo>
                    <a:pt x="34621" y="14833"/>
                  </a:lnTo>
                  <a:lnTo>
                    <a:pt x="1" y="14833"/>
                  </a:lnTo>
                  <a:lnTo>
                    <a:pt x="1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3"/>
            <p:cNvSpPr/>
            <p:nvPr/>
          </p:nvSpPr>
          <p:spPr>
            <a:xfrm>
              <a:off x="2877225" y="1095800"/>
              <a:ext cx="118575" cy="117800"/>
            </a:xfrm>
            <a:custGeom>
              <a:avLst/>
              <a:gdLst/>
              <a:ahLst/>
              <a:cxnLst/>
              <a:rect l="l" t="t" r="r" b="b"/>
              <a:pathLst>
                <a:path w="4743" h="4712" fill="none" extrusionOk="0">
                  <a:moveTo>
                    <a:pt x="4742" y="2007"/>
                  </a:moveTo>
                  <a:cubicBezTo>
                    <a:pt x="4742" y="3830"/>
                    <a:pt x="2554" y="4712"/>
                    <a:pt x="1277" y="3466"/>
                  </a:cubicBezTo>
                  <a:cubicBezTo>
                    <a:pt x="0" y="2189"/>
                    <a:pt x="912" y="0"/>
                    <a:pt x="2705" y="0"/>
                  </a:cubicBezTo>
                  <a:cubicBezTo>
                    <a:pt x="3830" y="0"/>
                    <a:pt x="4742" y="912"/>
                    <a:pt x="4742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" name="Google Shape;879;p33"/>
          <p:cNvGrpSpPr/>
          <p:nvPr/>
        </p:nvGrpSpPr>
        <p:grpSpPr>
          <a:xfrm>
            <a:off x="4603700" y="-467301"/>
            <a:ext cx="2240950" cy="1657325"/>
            <a:chOff x="4603700" y="-443725"/>
            <a:chExt cx="2240950" cy="1657325"/>
          </a:xfrm>
        </p:grpSpPr>
        <p:sp>
          <p:nvSpPr>
            <p:cNvPr id="880" name="Google Shape;880;p33"/>
            <p:cNvSpPr/>
            <p:nvPr/>
          </p:nvSpPr>
          <p:spPr>
            <a:xfrm>
              <a:off x="4689575" y="-443725"/>
              <a:ext cx="2155075" cy="1560825"/>
            </a:xfrm>
            <a:custGeom>
              <a:avLst/>
              <a:gdLst/>
              <a:ahLst/>
              <a:cxnLst/>
              <a:rect l="l" t="t" r="r" b="b"/>
              <a:pathLst>
                <a:path w="86203" h="62433" fill="none" extrusionOk="0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3"/>
            <p:cNvSpPr/>
            <p:nvPr/>
          </p:nvSpPr>
          <p:spPr>
            <a:xfrm>
              <a:off x="4603700" y="1095800"/>
              <a:ext cx="117800" cy="117800"/>
            </a:xfrm>
            <a:custGeom>
              <a:avLst/>
              <a:gdLst/>
              <a:ahLst/>
              <a:cxnLst/>
              <a:rect l="l" t="t" r="r" b="b"/>
              <a:pathLst>
                <a:path w="4712" h="4712" fill="none" extrusionOk="0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" name="Google Shape;882;p33"/>
          <p:cNvGrpSpPr/>
          <p:nvPr/>
        </p:nvGrpSpPr>
        <p:grpSpPr>
          <a:xfrm rot="-2700000">
            <a:off x="6490736" y="438502"/>
            <a:ext cx="3288742" cy="3288676"/>
            <a:chOff x="7037775" y="2589850"/>
            <a:chExt cx="2493825" cy="2493775"/>
          </a:xfrm>
        </p:grpSpPr>
        <p:grpSp>
          <p:nvGrpSpPr>
            <p:cNvPr id="883" name="Google Shape;883;p33"/>
            <p:cNvGrpSpPr/>
            <p:nvPr/>
          </p:nvGrpSpPr>
          <p:grpSpPr>
            <a:xfrm>
              <a:off x="7037775" y="3117000"/>
              <a:ext cx="1966625" cy="1966625"/>
              <a:chOff x="7037775" y="3117000"/>
              <a:chExt cx="1966625" cy="1966625"/>
            </a:xfrm>
          </p:grpSpPr>
          <p:sp>
            <p:nvSpPr>
              <p:cNvPr id="884" name="Google Shape;884;p33"/>
              <p:cNvSpPr/>
              <p:nvPr/>
            </p:nvSpPr>
            <p:spPr>
              <a:xfrm>
                <a:off x="7268000" y="3348775"/>
                <a:ext cx="1504625" cy="752300"/>
              </a:xfrm>
              <a:custGeom>
                <a:avLst/>
                <a:gdLst/>
                <a:ahLst/>
                <a:cxnLst/>
                <a:rect l="l" t="t" r="r" b="b"/>
                <a:pathLst>
                  <a:path w="60185" h="30092" fill="none" extrusionOk="0">
                    <a:moveTo>
                      <a:pt x="1" y="9727"/>
                    </a:moveTo>
                    <a:lnTo>
                      <a:pt x="11673" y="21368"/>
                    </a:lnTo>
                    <a:lnTo>
                      <a:pt x="22159" y="21368"/>
                    </a:lnTo>
                    <a:lnTo>
                      <a:pt x="30093" y="13435"/>
                    </a:lnTo>
                    <a:lnTo>
                      <a:pt x="30093" y="30092"/>
                    </a:lnTo>
                    <a:lnTo>
                      <a:pt x="60184" y="0"/>
                    </a:lnTo>
                  </a:path>
                </a:pathLst>
              </a:custGeom>
              <a:noFill/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33"/>
              <p:cNvSpPr/>
              <p:nvPr/>
            </p:nvSpPr>
            <p:spPr>
              <a:xfrm>
                <a:off x="7883525" y="3511375"/>
                <a:ext cx="299425" cy="284225"/>
              </a:xfrm>
              <a:custGeom>
                <a:avLst/>
                <a:gdLst/>
                <a:ahLst/>
                <a:cxnLst/>
                <a:rect l="l" t="t" r="r" b="b"/>
                <a:pathLst>
                  <a:path w="11977" h="11369" fill="none" extrusionOk="0">
                    <a:moveTo>
                      <a:pt x="5472" y="6809"/>
                    </a:moveTo>
                    <a:lnTo>
                      <a:pt x="8511" y="11369"/>
                    </a:lnTo>
                    <a:cubicBezTo>
                      <a:pt x="11976" y="9089"/>
                      <a:pt x="11733" y="3952"/>
                      <a:pt x="8086" y="1976"/>
                    </a:cubicBezTo>
                    <a:cubicBezTo>
                      <a:pt x="4408" y="1"/>
                      <a:pt x="0" y="2676"/>
                      <a:pt x="0" y="6809"/>
                    </a:cubicBezTo>
                    <a:cubicBezTo>
                      <a:pt x="0" y="7204"/>
                      <a:pt x="31" y="7600"/>
                      <a:pt x="122" y="7964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33"/>
              <p:cNvSpPr/>
              <p:nvPr/>
            </p:nvSpPr>
            <p:spPr>
              <a:xfrm>
                <a:off x="7529425" y="3857575"/>
                <a:ext cx="59750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1984" extrusionOk="0">
                    <a:moveTo>
                      <a:pt x="1275" y="1"/>
                    </a:moveTo>
                    <a:cubicBezTo>
                      <a:pt x="1094" y="1"/>
                      <a:pt x="907" y="52"/>
                      <a:pt x="730" y="165"/>
                    </a:cubicBezTo>
                    <a:cubicBezTo>
                      <a:pt x="0" y="651"/>
                      <a:pt x="213" y="1776"/>
                      <a:pt x="1064" y="1958"/>
                    </a:cubicBezTo>
                    <a:cubicBezTo>
                      <a:pt x="1140" y="1975"/>
                      <a:pt x="1215" y="1983"/>
                      <a:pt x="1288" y="1983"/>
                    </a:cubicBezTo>
                    <a:cubicBezTo>
                      <a:pt x="1747" y="1983"/>
                      <a:pt x="2145" y="1670"/>
                      <a:pt x="2249" y="1199"/>
                    </a:cubicBezTo>
                    <a:cubicBezTo>
                      <a:pt x="2389" y="546"/>
                      <a:pt x="1868" y="1"/>
                      <a:pt x="12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33"/>
              <p:cNvSpPr/>
              <p:nvPr/>
            </p:nvSpPr>
            <p:spPr>
              <a:xfrm>
                <a:off x="7791575" y="3857575"/>
                <a:ext cx="60525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421" h="1984" extrusionOk="0">
                    <a:moveTo>
                      <a:pt x="1293" y="1"/>
                    </a:moveTo>
                    <a:cubicBezTo>
                      <a:pt x="1114" y="1"/>
                      <a:pt x="931" y="52"/>
                      <a:pt x="760" y="165"/>
                    </a:cubicBezTo>
                    <a:cubicBezTo>
                      <a:pt x="1" y="651"/>
                      <a:pt x="244" y="1776"/>
                      <a:pt x="1095" y="1958"/>
                    </a:cubicBezTo>
                    <a:cubicBezTo>
                      <a:pt x="1171" y="1975"/>
                      <a:pt x="1246" y="1983"/>
                      <a:pt x="1319" y="1983"/>
                    </a:cubicBezTo>
                    <a:cubicBezTo>
                      <a:pt x="1777" y="1983"/>
                      <a:pt x="2176" y="1670"/>
                      <a:pt x="2280" y="1199"/>
                    </a:cubicBezTo>
                    <a:cubicBezTo>
                      <a:pt x="2420" y="546"/>
                      <a:pt x="1881" y="1"/>
                      <a:pt x="1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33"/>
              <p:cNvSpPr/>
              <p:nvPr/>
            </p:nvSpPr>
            <p:spPr>
              <a:xfrm>
                <a:off x="7989150" y="4074925"/>
                <a:ext cx="59750" cy="50075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003" extrusionOk="0">
                    <a:moveTo>
                      <a:pt x="1273" y="0"/>
                    </a:moveTo>
                    <a:cubicBezTo>
                      <a:pt x="1093" y="0"/>
                      <a:pt x="907" y="51"/>
                      <a:pt x="730" y="164"/>
                    </a:cubicBezTo>
                    <a:cubicBezTo>
                      <a:pt x="0" y="651"/>
                      <a:pt x="213" y="1806"/>
                      <a:pt x="1095" y="1988"/>
                    </a:cubicBezTo>
                    <a:cubicBezTo>
                      <a:pt x="1152" y="1998"/>
                      <a:pt x="1209" y="2003"/>
                      <a:pt x="1266" y="2003"/>
                    </a:cubicBezTo>
                    <a:cubicBezTo>
                      <a:pt x="1721" y="2003"/>
                      <a:pt x="2142" y="1688"/>
                      <a:pt x="2250" y="1228"/>
                    </a:cubicBezTo>
                    <a:cubicBezTo>
                      <a:pt x="2390" y="552"/>
                      <a:pt x="1867" y="0"/>
                      <a:pt x="1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33"/>
              <p:cNvSpPr/>
              <p:nvPr/>
            </p:nvSpPr>
            <p:spPr>
              <a:xfrm>
                <a:off x="7037775" y="3117000"/>
                <a:ext cx="1966625" cy="1966625"/>
              </a:xfrm>
              <a:custGeom>
                <a:avLst/>
                <a:gdLst/>
                <a:ahLst/>
                <a:cxnLst/>
                <a:rect l="l" t="t" r="r" b="b"/>
                <a:pathLst>
                  <a:path w="78665" h="78665" fill="none" extrusionOk="0">
                    <a:moveTo>
                      <a:pt x="64682" y="14013"/>
                    </a:moveTo>
                    <a:cubicBezTo>
                      <a:pt x="78664" y="27995"/>
                      <a:pt x="78664" y="50670"/>
                      <a:pt x="64682" y="64682"/>
                    </a:cubicBezTo>
                    <a:cubicBezTo>
                      <a:pt x="50670" y="78664"/>
                      <a:pt x="27994" y="78664"/>
                      <a:pt x="14012" y="64682"/>
                    </a:cubicBezTo>
                    <a:cubicBezTo>
                      <a:pt x="0" y="50670"/>
                      <a:pt x="0" y="27995"/>
                      <a:pt x="14012" y="14013"/>
                    </a:cubicBezTo>
                    <a:cubicBezTo>
                      <a:pt x="27994" y="0"/>
                      <a:pt x="50670" y="0"/>
                      <a:pt x="64682" y="14013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3"/>
              <p:cNvSpPr/>
              <p:nvPr/>
            </p:nvSpPr>
            <p:spPr>
              <a:xfrm>
                <a:off x="7333350" y="3412600"/>
                <a:ext cx="1375450" cy="1375425"/>
              </a:xfrm>
              <a:custGeom>
                <a:avLst/>
                <a:gdLst/>
                <a:ahLst/>
                <a:cxnLst/>
                <a:rect l="l" t="t" r="r" b="b"/>
                <a:pathLst>
                  <a:path w="55018" h="55017" fill="none" extrusionOk="0">
                    <a:moveTo>
                      <a:pt x="45230" y="9788"/>
                    </a:moveTo>
                    <a:cubicBezTo>
                      <a:pt x="55017" y="19575"/>
                      <a:pt x="55017" y="35442"/>
                      <a:pt x="45230" y="45229"/>
                    </a:cubicBezTo>
                    <a:cubicBezTo>
                      <a:pt x="35442" y="55016"/>
                      <a:pt x="19576" y="55016"/>
                      <a:pt x="9788" y="45229"/>
                    </a:cubicBezTo>
                    <a:cubicBezTo>
                      <a:pt x="1" y="35442"/>
                      <a:pt x="1" y="19575"/>
                      <a:pt x="9788" y="9788"/>
                    </a:cubicBezTo>
                    <a:cubicBezTo>
                      <a:pt x="19576" y="0"/>
                      <a:pt x="35442" y="0"/>
                      <a:pt x="45230" y="9788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3"/>
              <p:cNvSpPr/>
              <p:nvPr/>
            </p:nvSpPr>
            <p:spPr>
              <a:xfrm>
                <a:off x="7240650" y="3319900"/>
                <a:ext cx="1560850" cy="1560825"/>
              </a:xfrm>
              <a:custGeom>
                <a:avLst/>
                <a:gdLst/>
                <a:ahLst/>
                <a:cxnLst/>
                <a:rect l="l" t="t" r="r" b="b"/>
                <a:pathLst>
                  <a:path w="62434" h="62433" fill="none" extrusionOk="0">
                    <a:moveTo>
                      <a:pt x="62433" y="31216"/>
                    </a:moveTo>
                    <a:cubicBezTo>
                      <a:pt x="62433" y="48451"/>
                      <a:pt x="48451" y="62433"/>
                      <a:pt x="31217" y="62433"/>
                    </a:cubicBezTo>
                    <a:cubicBezTo>
                      <a:pt x="13983" y="62433"/>
                      <a:pt x="1" y="48451"/>
                      <a:pt x="1" y="31216"/>
                    </a:cubicBezTo>
                    <a:cubicBezTo>
                      <a:pt x="1" y="13982"/>
                      <a:pt x="13983" y="0"/>
                      <a:pt x="31217" y="0"/>
                    </a:cubicBezTo>
                    <a:cubicBezTo>
                      <a:pt x="48451" y="0"/>
                      <a:pt x="62433" y="13982"/>
                      <a:pt x="62433" y="31216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3"/>
              <p:cNvSpPr/>
              <p:nvPr/>
            </p:nvSpPr>
            <p:spPr>
              <a:xfrm>
                <a:off x="7898725" y="4005675"/>
                <a:ext cx="227200" cy="189100"/>
              </a:xfrm>
              <a:custGeom>
                <a:avLst/>
                <a:gdLst/>
                <a:ahLst/>
                <a:cxnLst/>
                <a:rect l="l" t="t" r="r" b="b"/>
                <a:pathLst>
                  <a:path w="9088" h="7564" extrusionOk="0">
                    <a:moveTo>
                      <a:pt x="4888" y="0"/>
                    </a:moveTo>
                    <a:cubicBezTo>
                      <a:pt x="4189" y="0"/>
                      <a:pt x="3468" y="202"/>
                      <a:pt x="2797" y="655"/>
                    </a:cubicBezTo>
                    <a:cubicBezTo>
                      <a:pt x="0" y="2509"/>
                      <a:pt x="851" y="6825"/>
                      <a:pt x="4165" y="7494"/>
                    </a:cubicBezTo>
                    <a:cubicBezTo>
                      <a:pt x="4409" y="7541"/>
                      <a:pt x="4653" y="7564"/>
                      <a:pt x="4893" y="7564"/>
                    </a:cubicBezTo>
                    <a:cubicBezTo>
                      <a:pt x="6653" y="7564"/>
                      <a:pt x="8228" y="6334"/>
                      <a:pt x="8602" y="4515"/>
                    </a:cubicBezTo>
                    <a:cubicBezTo>
                      <a:pt x="9087" y="2021"/>
                      <a:pt x="7098" y="0"/>
                      <a:pt x="48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3"/>
              <p:cNvSpPr/>
              <p:nvPr/>
            </p:nvSpPr>
            <p:spPr>
              <a:xfrm>
                <a:off x="7869075" y="3947550"/>
                <a:ext cx="304000" cy="304750"/>
              </a:xfrm>
              <a:custGeom>
                <a:avLst/>
                <a:gdLst/>
                <a:ahLst/>
                <a:cxnLst/>
                <a:rect l="l" t="t" r="r" b="b"/>
                <a:pathLst>
                  <a:path w="12160" h="12190" fill="none" extrusionOk="0">
                    <a:moveTo>
                      <a:pt x="10518" y="3132"/>
                    </a:moveTo>
                    <a:cubicBezTo>
                      <a:pt x="12159" y="5594"/>
                      <a:pt x="11491" y="8907"/>
                      <a:pt x="9059" y="10548"/>
                    </a:cubicBezTo>
                    <a:cubicBezTo>
                      <a:pt x="6597" y="12189"/>
                      <a:pt x="3284" y="11521"/>
                      <a:pt x="1642" y="9059"/>
                    </a:cubicBezTo>
                    <a:cubicBezTo>
                      <a:pt x="1" y="6597"/>
                      <a:pt x="670" y="3284"/>
                      <a:pt x="3101" y="1642"/>
                    </a:cubicBezTo>
                    <a:cubicBezTo>
                      <a:pt x="5563" y="1"/>
                      <a:pt x="8876" y="669"/>
                      <a:pt x="10518" y="3132"/>
                    </a:cubicBezTo>
                    <a:close/>
                  </a:path>
                </a:pathLst>
              </a:custGeom>
              <a:solidFill>
                <a:schemeClr val="dk1"/>
              </a:solidFill>
              <a:ln w="28575" cap="flat" cmpd="sng">
                <a:solidFill>
                  <a:schemeClr val="accen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33"/>
              <p:cNvSpPr/>
              <p:nvPr/>
            </p:nvSpPr>
            <p:spPr>
              <a:xfrm>
                <a:off x="7992200" y="4076575"/>
                <a:ext cx="53200" cy="4975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1990" extrusionOk="0">
                    <a:moveTo>
                      <a:pt x="1031" y="0"/>
                    </a:moveTo>
                    <a:cubicBezTo>
                      <a:pt x="992" y="0"/>
                      <a:pt x="952" y="3"/>
                      <a:pt x="912" y="7"/>
                    </a:cubicBezTo>
                    <a:cubicBezTo>
                      <a:pt x="365" y="98"/>
                      <a:pt x="0" y="585"/>
                      <a:pt x="91" y="1132"/>
                    </a:cubicBezTo>
                    <a:cubicBezTo>
                      <a:pt x="148" y="1639"/>
                      <a:pt x="596" y="1989"/>
                      <a:pt x="1073" y="1989"/>
                    </a:cubicBezTo>
                    <a:cubicBezTo>
                      <a:pt x="1110" y="1989"/>
                      <a:pt x="1148" y="1987"/>
                      <a:pt x="1185" y="1983"/>
                    </a:cubicBezTo>
                    <a:cubicBezTo>
                      <a:pt x="1733" y="1892"/>
                      <a:pt x="2128" y="1405"/>
                      <a:pt x="2037" y="858"/>
                    </a:cubicBezTo>
                    <a:cubicBezTo>
                      <a:pt x="1980" y="351"/>
                      <a:pt x="1532" y="0"/>
                      <a:pt x="10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33"/>
              <p:cNvSpPr/>
              <p:nvPr/>
            </p:nvSpPr>
            <p:spPr>
              <a:xfrm>
                <a:off x="7991200" y="3641863"/>
                <a:ext cx="59750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1984" extrusionOk="0">
                    <a:moveTo>
                      <a:pt x="1275" y="1"/>
                    </a:moveTo>
                    <a:cubicBezTo>
                      <a:pt x="1094" y="1"/>
                      <a:pt x="907" y="52"/>
                      <a:pt x="730" y="165"/>
                    </a:cubicBezTo>
                    <a:cubicBezTo>
                      <a:pt x="0" y="651"/>
                      <a:pt x="213" y="1776"/>
                      <a:pt x="1064" y="1958"/>
                    </a:cubicBezTo>
                    <a:cubicBezTo>
                      <a:pt x="1140" y="1975"/>
                      <a:pt x="1215" y="1983"/>
                      <a:pt x="1288" y="1983"/>
                    </a:cubicBezTo>
                    <a:cubicBezTo>
                      <a:pt x="1747" y="1983"/>
                      <a:pt x="2145" y="1670"/>
                      <a:pt x="2249" y="1199"/>
                    </a:cubicBezTo>
                    <a:cubicBezTo>
                      <a:pt x="2389" y="546"/>
                      <a:pt x="1868" y="1"/>
                      <a:pt x="12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896" name="Google Shape;896;p33"/>
            <p:cNvCxnSpPr/>
            <p:nvPr/>
          </p:nvCxnSpPr>
          <p:spPr>
            <a:xfrm rot="10800000" flipH="1">
              <a:off x="8619300" y="2589850"/>
              <a:ext cx="912300" cy="912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1" name="Google Shape;961;p36"/>
          <p:cNvGrpSpPr/>
          <p:nvPr/>
        </p:nvGrpSpPr>
        <p:grpSpPr>
          <a:xfrm>
            <a:off x="288667" y="2435350"/>
            <a:ext cx="289868" cy="852000"/>
            <a:chOff x="456616" y="2161476"/>
            <a:chExt cx="289868" cy="852000"/>
          </a:xfrm>
        </p:grpSpPr>
        <p:sp>
          <p:nvSpPr>
            <p:cNvPr id="962" name="Google Shape;962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" name="Google Shape;967;p36"/>
          <p:cNvGrpSpPr/>
          <p:nvPr/>
        </p:nvGrpSpPr>
        <p:grpSpPr>
          <a:xfrm>
            <a:off x="8667016" y="2407784"/>
            <a:ext cx="289868" cy="852000"/>
            <a:chOff x="456616" y="2161476"/>
            <a:chExt cx="289868" cy="852000"/>
          </a:xfrm>
        </p:grpSpPr>
        <p:sp>
          <p:nvSpPr>
            <p:cNvPr id="968" name="Google Shape;968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" name="Google Shape;973;p36"/>
          <p:cNvGrpSpPr/>
          <p:nvPr/>
        </p:nvGrpSpPr>
        <p:grpSpPr>
          <a:xfrm rot="5400000">
            <a:off x="4427066" y="-21759"/>
            <a:ext cx="289868" cy="852000"/>
            <a:chOff x="456616" y="2161476"/>
            <a:chExt cx="289868" cy="852000"/>
          </a:xfrm>
        </p:grpSpPr>
        <p:sp>
          <p:nvSpPr>
            <p:cNvPr id="974" name="Google Shape;974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1149;p43">
            <a:extLst>
              <a:ext uri="{FF2B5EF4-FFF2-40B4-BE49-F238E27FC236}">
                <a16:creationId xmlns:a16="http://schemas.microsoft.com/office/drawing/2014/main" id="{6D71C3BF-24BB-1577-6942-7B8B6636D090}"/>
              </a:ext>
            </a:extLst>
          </p:cNvPr>
          <p:cNvSpPr/>
          <p:nvPr/>
        </p:nvSpPr>
        <p:spPr>
          <a:xfrm>
            <a:off x="667786" y="1689318"/>
            <a:ext cx="7808193" cy="1996624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9302DD-F191-66F6-B03F-E2B3F0563D7F}"/>
              </a:ext>
            </a:extLst>
          </p:cNvPr>
          <p:cNvSpPr txBox="1"/>
          <p:nvPr/>
        </p:nvSpPr>
        <p:spPr>
          <a:xfrm>
            <a:off x="1157022" y="956763"/>
            <a:ext cx="68034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200" dirty="0">
                <a:solidFill>
                  <a:schemeClr val="accent1"/>
                </a:solidFill>
                <a:latin typeface="MiPancakeThin" panose="02000000000000000000" pitchFamily="2" charset="0"/>
                <a:cs typeface="MiPancakeThin" panose="02000000000000000000" pitchFamily="2" charset="0"/>
              </a:rPr>
              <a:t>1.โหลดไฟล์ </a:t>
            </a:r>
            <a:r>
              <a:rPr lang="en-US" sz="3200" dirty="0">
                <a:solidFill>
                  <a:schemeClr val="accent1"/>
                </a:solidFill>
                <a:latin typeface="MiPancakeThin" panose="02000000000000000000" pitchFamily="2" charset="0"/>
                <a:cs typeface="MiPancakeThin" panose="02000000000000000000" pitchFamily="2" charset="0"/>
              </a:rPr>
              <a:t>code </a:t>
            </a:r>
            <a:r>
              <a:rPr lang="th-TH" sz="3200" dirty="0">
                <a:solidFill>
                  <a:schemeClr val="accent1"/>
                </a:solidFill>
                <a:latin typeface="MiPancakeThin" panose="02000000000000000000" pitchFamily="2" charset="0"/>
                <a:cs typeface="MiPancakeThin" panose="02000000000000000000" pitchFamily="2" charset="0"/>
              </a:rPr>
              <a:t>ไมโครคอนโทรลเลอร์และกดเปิด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1D0FD8-960D-B209-9EA6-5F5FC723C8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397" b="68066"/>
          <a:stretch/>
        </p:blipFill>
        <p:spPr>
          <a:xfrm>
            <a:off x="668020" y="1724597"/>
            <a:ext cx="7807960" cy="1961345"/>
          </a:xfrm>
          <a:prstGeom prst="rect">
            <a:avLst/>
          </a:prstGeom>
        </p:spPr>
      </p:pic>
      <p:grpSp>
        <p:nvGrpSpPr>
          <p:cNvPr id="34" name="Google Shape;973;p36">
            <a:extLst>
              <a:ext uri="{FF2B5EF4-FFF2-40B4-BE49-F238E27FC236}">
                <a16:creationId xmlns:a16="http://schemas.microsoft.com/office/drawing/2014/main" id="{D3E640BB-2AF0-C167-B56B-8E04979F634F}"/>
              </a:ext>
            </a:extLst>
          </p:cNvPr>
          <p:cNvGrpSpPr/>
          <p:nvPr/>
        </p:nvGrpSpPr>
        <p:grpSpPr>
          <a:xfrm rot="5400000">
            <a:off x="4401582" y="4113452"/>
            <a:ext cx="289868" cy="852000"/>
            <a:chOff x="456616" y="2161476"/>
            <a:chExt cx="289868" cy="852000"/>
          </a:xfrm>
        </p:grpSpPr>
        <p:sp>
          <p:nvSpPr>
            <p:cNvPr id="36" name="Google Shape;974;p36">
              <a:extLst>
                <a:ext uri="{FF2B5EF4-FFF2-40B4-BE49-F238E27FC236}">
                  <a16:creationId xmlns:a16="http://schemas.microsoft.com/office/drawing/2014/main" id="{B863467C-02F3-E469-B5B6-5B6F580B175E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75;p36">
              <a:extLst>
                <a:ext uri="{FF2B5EF4-FFF2-40B4-BE49-F238E27FC236}">
                  <a16:creationId xmlns:a16="http://schemas.microsoft.com/office/drawing/2014/main" id="{E0F17CB5-D005-3D4C-C39C-71ACAC176569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76;p36">
              <a:extLst>
                <a:ext uri="{FF2B5EF4-FFF2-40B4-BE49-F238E27FC236}">
                  <a16:creationId xmlns:a16="http://schemas.microsoft.com/office/drawing/2014/main" id="{E41D5942-2EF6-5FF7-A7AD-0B381E7F38CF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77;p36">
              <a:extLst>
                <a:ext uri="{FF2B5EF4-FFF2-40B4-BE49-F238E27FC236}">
                  <a16:creationId xmlns:a16="http://schemas.microsoft.com/office/drawing/2014/main" id="{55323E62-9B7D-C2ED-31CB-3D85E74B0C28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978;p36">
              <a:extLst>
                <a:ext uri="{FF2B5EF4-FFF2-40B4-BE49-F238E27FC236}">
                  <a16:creationId xmlns:a16="http://schemas.microsoft.com/office/drawing/2014/main" id="{8110B16E-9D37-EFED-89A5-C264A771F2BC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9E8B9A76-18F5-0F5A-9CE4-A5F8311C8A4B}"/>
              </a:ext>
            </a:extLst>
          </p:cNvPr>
          <p:cNvSpPr/>
          <p:nvPr/>
        </p:nvSpPr>
        <p:spPr>
          <a:xfrm>
            <a:off x="4120516" y="2216896"/>
            <a:ext cx="3624990" cy="137154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1" name="Arrow: Down 40">
            <a:extLst>
              <a:ext uri="{FF2B5EF4-FFF2-40B4-BE49-F238E27FC236}">
                <a16:creationId xmlns:a16="http://schemas.microsoft.com/office/drawing/2014/main" id="{7786EE5A-3843-E492-7DBB-924CD3D93046}"/>
              </a:ext>
            </a:extLst>
          </p:cNvPr>
          <p:cNvSpPr/>
          <p:nvPr/>
        </p:nvSpPr>
        <p:spPr>
          <a:xfrm rot="13708046">
            <a:off x="3578879" y="2789833"/>
            <a:ext cx="631950" cy="1586200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766723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1" name="Google Shape;961;p36"/>
          <p:cNvGrpSpPr/>
          <p:nvPr/>
        </p:nvGrpSpPr>
        <p:grpSpPr>
          <a:xfrm>
            <a:off x="342908" y="2138066"/>
            <a:ext cx="289868" cy="852000"/>
            <a:chOff x="456616" y="2161476"/>
            <a:chExt cx="289868" cy="852000"/>
          </a:xfrm>
        </p:grpSpPr>
        <p:sp>
          <p:nvSpPr>
            <p:cNvPr id="962" name="Google Shape;962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" name="Google Shape;967;p36"/>
          <p:cNvGrpSpPr/>
          <p:nvPr/>
        </p:nvGrpSpPr>
        <p:grpSpPr>
          <a:xfrm>
            <a:off x="8464423" y="2112582"/>
            <a:ext cx="289868" cy="852000"/>
            <a:chOff x="456616" y="2161476"/>
            <a:chExt cx="289868" cy="852000"/>
          </a:xfrm>
        </p:grpSpPr>
        <p:sp>
          <p:nvSpPr>
            <p:cNvPr id="968" name="Google Shape;968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1149;p43">
            <a:extLst>
              <a:ext uri="{FF2B5EF4-FFF2-40B4-BE49-F238E27FC236}">
                <a16:creationId xmlns:a16="http://schemas.microsoft.com/office/drawing/2014/main" id="{6D71C3BF-24BB-1577-6942-7B8B6636D090}"/>
              </a:ext>
            </a:extLst>
          </p:cNvPr>
          <p:cNvSpPr/>
          <p:nvPr/>
        </p:nvSpPr>
        <p:spPr>
          <a:xfrm>
            <a:off x="1051093" y="1117152"/>
            <a:ext cx="7023206" cy="3835613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1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9302DD-F191-66F6-B03F-E2B3F0563D7F}"/>
              </a:ext>
            </a:extLst>
          </p:cNvPr>
          <p:cNvSpPr txBox="1"/>
          <p:nvPr/>
        </p:nvSpPr>
        <p:spPr>
          <a:xfrm>
            <a:off x="1294039" y="532377"/>
            <a:ext cx="6236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200" dirty="0">
                <a:solidFill>
                  <a:schemeClr val="accent1"/>
                </a:solidFill>
                <a:latin typeface="MiPancakeThin" panose="02000000000000000000" pitchFamily="2" charset="0"/>
                <a:cs typeface="MiPancakeThin" panose="02000000000000000000" pitchFamily="2" charset="0"/>
              </a:rPr>
              <a:t>2.กด</a:t>
            </a:r>
            <a:r>
              <a:rPr lang="en-US" sz="3200" dirty="0">
                <a:solidFill>
                  <a:schemeClr val="accent1"/>
                </a:solidFill>
                <a:latin typeface="MiPancakeThin" panose="02000000000000000000" pitchFamily="2" charset="0"/>
                <a:cs typeface="MiPancakeThin" panose="02000000000000000000" pitchFamily="2" charset="0"/>
              </a:rPr>
              <a:t> Upload Code </a:t>
            </a:r>
            <a:r>
              <a:rPr lang="th-TH" sz="3200" dirty="0">
                <a:solidFill>
                  <a:schemeClr val="accent1"/>
                </a:solidFill>
                <a:latin typeface="MiPancakeThin" panose="02000000000000000000" pitchFamily="2" charset="0"/>
                <a:cs typeface="MiPancakeThin" panose="02000000000000000000" pitchFamily="2" charset="0"/>
              </a:rPr>
              <a:t>เข้าไปยัง </a:t>
            </a:r>
            <a:r>
              <a:rPr lang="en-US" sz="3200" dirty="0">
                <a:solidFill>
                  <a:schemeClr val="accent1"/>
                </a:solidFill>
                <a:latin typeface="MiPancakeThin" panose="02000000000000000000" pitchFamily="2" charset="0"/>
                <a:cs typeface="MiPancakeThin" panose="02000000000000000000" pitchFamily="2" charset="0"/>
              </a:rPr>
              <a:t>Arduino nano</a:t>
            </a:r>
            <a:endParaRPr lang="th-TH" sz="3200" dirty="0">
              <a:solidFill>
                <a:schemeClr val="accent1"/>
              </a:solidFill>
              <a:latin typeface="MiPancakeThin" panose="02000000000000000000" pitchFamily="2" charset="0"/>
              <a:cs typeface="MiPancakeThin" panose="020000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9E4DB8-D0D2-D3FC-63E1-57311CFBD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6897" y="1218906"/>
            <a:ext cx="6830205" cy="3632104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7BEF3C52-4F56-CBBD-7735-215F06A37959}"/>
              </a:ext>
            </a:extLst>
          </p:cNvPr>
          <p:cNvSpPr/>
          <p:nvPr/>
        </p:nvSpPr>
        <p:spPr>
          <a:xfrm>
            <a:off x="1225149" y="1389691"/>
            <a:ext cx="345933" cy="31504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D4F80144-20D4-EE83-D7F8-3830FCA8E4C8}"/>
              </a:ext>
            </a:extLst>
          </p:cNvPr>
          <p:cNvSpPr/>
          <p:nvPr/>
        </p:nvSpPr>
        <p:spPr>
          <a:xfrm rot="9170760">
            <a:off x="1523162" y="1757261"/>
            <a:ext cx="345933" cy="868295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64426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1" name="Google Shape;961;p36"/>
          <p:cNvGrpSpPr/>
          <p:nvPr/>
        </p:nvGrpSpPr>
        <p:grpSpPr>
          <a:xfrm>
            <a:off x="504469" y="2818971"/>
            <a:ext cx="289868" cy="852000"/>
            <a:chOff x="456616" y="2161476"/>
            <a:chExt cx="289868" cy="852000"/>
          </a:xfrm>
        </p:grpSpPr>
        <p:sp>
          <p:nvSpPr>
            <p:cNvPr id="962" name="Google Shape;962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" name="Google Shape;967;p36"/>
          <p:cNvGrpSpPr/>
          <p:nvPr/>
        </p:nvGrpSpPr>
        <p:grpSpPr>
          <a:xfrm>
            <a:off x="7643676" y="2818971"/>
            <a:ext cx="289868" cy="852000"/>
            <a:chOff x="456616" y="2161476"/>
            <a:chExt cx="289868" cy="852000"/>
          </a:xfrm>
        </p:grpSpPr>
        <p:sp>
          <p:nvSpPr>
            <p:cNvPr id="968" name="Google Shape;968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" name="Google Shape;973;p36"/>
          <p:cNvGrpSpPr/>
          <p:nvPr/>
        </p:nvGrpSpPr>
        <p:grpSpPr>
          <a:xfrm rot="5400000">
            <a:off x="4464897" y="-40778"/>
            <a:ext cx="289868" cy="852000"/>
            <a:chOff x="456616" y="2161476"/>
            <a:chExt cx="289868" cy="852000"/>
          </a:xfrm>
        </p:grpSpPr>
        <p:sp>
          <p:nvSpPr>
            <p:cNvPr id="974" name="Google Shape;974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D9302DD-F191-66F6-B03F-E2B3F0563D7F}"/>
              </a:ext>
            </a:extLst>
          </p:cNvPr>
          <p:cNvSpPr txBox="1"/>
          <p:nvPr/>
        </p:nvSpPr>
        <p:spPr>
          <a:xfrm>
            <a:off x="79582" y="993755"/>
            <a:ext cx="87318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800" dirty="0">
                <a:solidFill>
                  <a:schemeClr val="accent1"/>
                </a:solidFill>
                <a:latin typeface="MiPancakeThin" panose="02000000000000000000" pitchFamily="2" charset="0"/>
                <a:cs typeface="MiPancakeThin" panose="02000000000000000000" pitchFamily="2" charset="0"/>
              </a:rPr>
              <a:t>3. นำนิ้วมือมาวางไว้บนตัวเซนเซอร์เป็นระยะเวลา </a:t>
            </a:r>
            <a:r>
              <a:rPr lang="en-US" sz="2800" dirty="0">
                <a:solidFill>
                  <a:schemeClr val="accent1"/>
                </a:solidFill>
                <a:latin typeface="MiPancakeThin" panose="02000000000000000000" pitchFamily="2" charset="0"/>
                <a:cs typeface="MiPancakeThin" panose="02000000000000000000" pitchFamily="2" charset="0"/>
              </a:rPr>
              <a:t>5-8 </a:t>
            </a:r>
            <a:r>
              <a:rPr lang="th-TH" sz="2800" dirty="0">
                <a:solidFill>
                  <a:schemeClr val="accent1"/>
                </a:solidFill>
                <a:latin typeface="MiPancakeThin" panose="02000000000000000000" pitchFamily="2" charset="0"/>
                <a:cs typeface="MiPancakeThin" panose="02000000000000000000" pitchFamily="2" charset="0"/>
              </a:rPr>
              <a:t>วินาทีเมื่อไฟกระพริบ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2CA6C0-805A-CD1D-DEB6-38101FCA4A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4843"/>
          <a:stretch/>
        </p:blipFill>
        <p:spPr>
          <a:xfrm>
            <a:off x="4922840" y="1613790"/>
            <a:ext cx="2134106" cy="3287551"/>
          </a:xfrm>
          <a:prstGeom prst="rect">
            <a:avLst/>
          </a:prstGeom>
        </p:spPr>
      </p:pic>
      <p:pic>
        <p:nvPicPr>
          <p:cNvPr id="31" name="Picture 30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65E935E7-F688-D70E-5D3D-301F630847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474" t="-1006" r="2579" b="1006"/>
          <a:stretch/>
        </p:blipFill>
        <p:spPr>
          <a:xfrm>
            <a:off x="1599261" y="1590204"/>
            <a:ext cx="3323579" cy="3309535"/>
          </a:xfrm>
          <a:prstGeom prst="rect">
            <a:avLst/>
          </a:prstGeom>
        </p:spPr>
      </p:pic>
      <p:sp>
        <p:nvSpPr>
          <p:cNvPr id="35" name="Google Shape;1149;p43">
            <a:extLst>
              <a:ext uri="{FF2B5EF4-FFF2-40B4-BE49-F238E27FC236}">
                <a16:creationId xmlns:a16="http://schemas.microsoft.com/office/drawing/2014/main" id="{6D71C3BF-24BB-1577-6942-7B8B6636D090}"/>
              </a:ext>
            </a:extLst>
          </p:cNvPr>
          <p:cNvSpPr/>
          <p:nvPr/>
        </p:nvSpPr>
        <p:spPr>
          <a:xfrm>
            <a:off x="1599495" y="1590204"/>
            <a:ext cx="5457451" cy="331274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671562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E6E110-C284-3D9F-D75E-3429531746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138" y="928605"/>
            <a:ext cx="3349979" cy="3114006"/>
          </a:xfrm>
          <a:prstGeom prst="rect">
            <a:avLst/>
          </a:prstGeom>
        </p:spPr>
      </p:pic>
      <p:grpSp>
        <p:nvGrpSpPr>
          <p:cNvPr id="961" name="Google Shape;961;p36"/>
          <p:cNvGrpSpPr/>
          <p:nvPr/>
        </p:nvGrpSpPr>
        <p:grpSpPr>
          <a:xfrm>
            <a:off x="243864" y="2145750"/>
            <a:ext cx="289868" cy="852000"/>
            <a:chOff x="456616" y="2161476"/>
            <a:chExt cx="289868" cy="852000"/>
          </a:xfrm>
        </p:grpSpPr>
        <p:sp>
          <p:nvSpPr>
            <p:cNvPr id="962" name="Google Shape;962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" name="Google Shape;967;p36"/>
          <p:cNvGrpSpPr/>
          <p:nvPr/>
        </p:nvGrpSpPr>
        <p:grpSpPr>
          <a:xfrm>
            <a:off x="8666526" y="2118184"/>
            <a:ext cx="289868" cy="852000"/>
            <a:chOff x="456616" y="2161476"/>
            <a:chExt cx="289868" cy="852000"/>
          </a:xfrm>
        </p:grpSpPr>
        <p:sp>
          <p:nvSpPr>
            <p:cNvPr id="968" name="Google Shape;968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" name="Google Shape;973;p36"/>
          <p:cNvGrpSpPr/>
          <p:nvPr/>
        </p:nvGrpSpPr>
        <p:grpSpPr>
          <a:xfrm rot="5400000">
            <a:off x="5886408" y="4003175"/>
            <a:ext cx="443591" cy="1303833"/>
            <a:chOff x="456616" y="2161476"/>
            <a:chExt cx="289868" cy="852000"/>
          </a:xfrm>
        </p:grpSpPr>
        <p:sp>
          <p:nvSpPr>
            <p:cNvPr id="974" name="Google Shape;974;p36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6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6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6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6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1149;p43">
            <a:extLst>
              <a:ext uri="{FF2B5EF4-FFF2-40B4-BE49-F238E27FC236}">
                <a16:creationId xmlns:a16="http://schemas.microsoft.com/office/drawing/2014/main" id="{6D71C3BF-24BB-1577-6942-7B8B6636D090}"/>
              </a:ext>
            </a:extLst>
          </p:cNvPr>
          <p:cNvSpPr/>
          <p:nvPr/>
        </p:nvSpPr>
        <p:spPr>
          <a:xfrm>
            <a:off x="655104" y="898677"/>
            <a:ext cx="3392048" cy="3147371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9302DD-F191-66F6-B03F-E2B3F0563D7F}"/>
              </a:ext>
            </a:extLst>
          </p:cNvPr>
          <p:cNvSpPr txBox="1"/>
          <p:nvPr/>
        </p:nvSpPr>
        <p:spPr>
          <a:xfrm>
            <a:off x="4140098" y="1422122"/>
            <a:ext cx="45422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200" dirty="0">
                <a:solidFill>
                  <a:schemeClr val="accent1"/>
                </a:solidFill>
                <a:latin typeface="MiPancakeThin" panose="02000000000000000000" pitchFamily="2" charset="0"/>
                <a:cs typeface="MiPancakeThin" panose="02000000000000000000" pitchFamily="2" charset="0"/>
              </a:rPr>
              <a:t>4. ผล</a:t>
            </a:r>
            <a:r>
              <a:rPr lang="th-TH" sz="3200" b="0" i="0" dirty="0">
                <a:solidFill>
                  <a:schemeClr val="accent1"/>
                </a:solidFill>
                <a:effectLst/>
                <a:latin typeface="MiPancakeThin" panose="02000000000000000000" pitchFamily="2" charset="0"/>
                <a:cs typeface="MiPancakeThin" panose="02000000000000000000" pitchFamily="2" charset="0"/>
              </a:rPr>
              <a:t>ค่าความเข้มข้นของออกซิเจนในเลือดและค่าชีพจรที่ได้จะแสดงออกมาทางหน้าจอ </a:t>
            </a:r>
            <a:r>
              <a:rPr lang="en-US" sz="3200" b="0" i="0" dirty="0">
                <a:solidFill>
                  <a:schemeClr val="accent1"/>
                </a:solidFill>
                <a:effectLst/>
                <a:latin typeface="MiPancakeThin" panose="02000000000000000000" pitchFamily="2" charset="0"/>
                <a:cs typeface="MiPancakeThin" panose="02000000000000000000" pitchFamily="2" charset="0"/>
              </a:rPr>
              <a:t>OLED</a:t>
            </a:r>
            <a:endParaRPr lang="th-TH" sz="3200" dirty="0">
              <a:solidFill>
                <a:schemeClr val="accent1"/>
              </a:solidFill>
              <a:latin typeface="MiPancakeThin" panose="02000000000000000000" pitchFamily="2" charset="0"/>
              <a:cs typeface="MiPancakeThin" panose="020000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933933-EC26-A501-A82F-FAEFC799401B}"/>
              </a:ext>
            </a:extLst>
          </p:cNvPr>
          <p:cNvSpPr/>
          <p:nvPr/>
        </p:nvSpPr>
        <p:spPr>
          <a:xfrm>
            <a:off x="327356" y="4363535"/>
            <a:ext cx="2210736" cy="5839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000" b="0" i="0" dirty="0">
                <a:solidFill>
                  <a:schemeClr val="tx1"/>
                </a:solidFill>
                <a:effectLst/>
                <a:latin typeface="MiPancakeThin" panose="02000000000000000000" pitchFamily="2" charset="0"/>
                <a:cs typeface="MiPancakeThin" panose="02000000000000000000" pitchFamily="2" charset="0"/>
              </a:rPr>
              <a:t>ค่าความเข้มข้นของออกซิเจนในเลือด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MiPancakeThin" panose="02000000000000000000" pitchFamily="2" charset="0"/>
                <a:cs typeface="MiPancakeThin" panose="02000000000000000000" pitchFamily="2" charset="0"/>
              </a:rPr>
              <a:t> (%)</a:t>
            </a:r>
            <a:endParaRPr lang="th-TH" sz="2000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E82223-A5BD-5D03-2F9D-673928C1A0E9}"/>
              </a:ext>
            </a:extLst>
          </p:cNvPr>
          <p:cNvSpPr/>
          <p:nvPr/>
        </p:nvSpPr>
        <p:spPr>
          <a:xfrm>
            <a:off x="2814918" y="4363535"/>
            <a:ext cx="2182920" cy="583115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2000" b="0" i="0" dirty="0">
                <a:solidFill>
                  <a:schemeClr val="tx1"/>
                </a:solidFill>
                <a:effectLst/>
                <a:latin typeface="MiPancakeThin" panose="02000000000000000000" pitchFamily="2" charset="0"/>
                <a:cs typeface="MiPancakeThin" panose="02000000000000000000" pitchFamily="2" charset="0"/>
              </a:rPr>
              <a:t>ค่าชีพจร</a:t>
            </a:r>
            <a:r>
              <a:rPr lang="en-US" sz="2000" dirty="0">
                <a:solidFill>
                  <a:schemeClr val="tx1"/>
                </a:solidFill>
                <a:latin typeface="MiPancakeThin" panose="02000000000000000000" pitchFamily="2" charset="0"/>
                <a:cs typeface="MiPancakeThin" panose="02000000000000000000" pitchFamily="2" charset="0"/>
              </a:rPr>
              <a:t> 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  <a:latin typeface="MiPancakeThin" panose="02000000000000000000" pitchFamily="2" charset="0"/>
                <a:cs typeface="MiPancakeThin" panose="02000000000000000000" pitchFamily="2" charset="0"/>
              </a:rPr>
              <a:t>(beats per minute)</a:t>
            </a:r>
            <a:endParaRPr lang="th-TH" sz="2000" dirty="0">
              <a:solidFill>
                <a:schemeClr val="tx1"/>
              </a:solidFill>
            </a:endParaRPr>
          </a:p>
        </p:txBody>
      </p:sp>
      <p:sp>
        <p:nvSpPr>
          <p:cNvPr id="32" name="Arrow: Down 31">
            <a:extLst>
              <a:ext uri="{FF2B5EF4-FFF2-40B4-BE49-F238E27FC236}">
                <a16:creationId xmlns:a16="http://schemas.microsoft.com/office/drawing/2014/main" id="{25B4B68D-EE33-6B2A-D878-1A06CF546D2D}"/>
              </a:ext>
            </a:extLst>
          </p:cNvPr>
          <p:cNvSpPr/>
          <p:nvPr/>
        </p:nvSpPr>
        <p:spPr>
          <a:xfrm rot="12434950">
            <a:off x="1180585" y="3206046"/>
            <a:ext cx="345933" cy="1051245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3" name="Arrow: Down 32">
            <a:extLst>
              <a:ext uri="{FF2B5EF4-FFF2-40B4-BE49-F238E27FC236}">
                <a16:creationId xmlns:a16="http://schemas.microsoft.com/office/drawing/2014/main" id="{D799F8C7-9CC7-49DB-5453-CD3F5A648377}"/>
              </a:ext>
            </a:extLst>
          </p:cNvPr>
          <p:cNvSpPr/>
          <p:nvPr/>
        </p:nvSpPr>
        <p:spPr>
          <a:xfrm rot="9248193">
            <a:off x="2582324" y="3199690"/>
            <a:ext cx="345933" cy="1139409"/>
          </a:xfrm>
          <a:prstGeom prst="down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grpSp>
        <p:nvGrpSpPr>
          <p:cNvPr id="34" name="Google Shape;973;p36">
            <a:extLst>
              <a:ext uri="{FF2B5EF4-FFF2-40B4-BE49-F238E27FC236}">
                <a16:creationId xmlns:a16="http://schemas.microsoft.com/office/drawing/2014/main" id="{00EE1ECB-C9B6-DD37-E557-A428B765AC02}"/>
              </a:ext>
            </a:extLst>
          </p:cNvPr>
          <p:cNvGrpSpPr/>
          <p:nvPr/>
        </p:nvGrpSpPr>
        <p:grpSpPr>
          <a:xfrm rot="5400000">
            <a:off x="4478949" y="-80871"/>
            <a:ext cx="443591" cy="1303833"/>
            <a:chOff x="456616" y="2161476"/>
            <a:chExt cx="289868" cy="852000"/>
          </a:xfrm>
        </p:grpSpPr>
        <p:sp>
          <p:nvSpPr>
            <p:cNvPr id="36" name="Google Shape;974;p36">
              <a:extLst>
                <a:ext uri="{FF2B5EF4-FFF2-40B4-BE49-F238E27FC236}">
                  <a16:creationId xmlns:a16="http://schemas.microsoft.com/office/drawing/2014/main" id="{51E8B660-CF22-478F-EE3A-0B3A13787076}"/>
                </a:ext>
              </a:extLst>
            </p:cNvPr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avLst/>
              <a:gdLst/>
              <a:ahLst/>
              <a:cxnLst/>
              <a:rect l="l" t="t" r="r" b="b"/>
              <a:pathLst>
                <a:path w="761" h="8648" extrusionOk="0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75;p36">
              <a:extLst>
                <a:ext uri="{FF2B5EF4-FFF2-40B4-BE49-F238E27FC236}">
                  <a16:creationId xmlns:a16="http://schemas.microsoft.com/office/drawing/2014/main" id="{C103EC43-00EB-8C1C-CBC2-18FD483F63AE}"/>
                </a:ext>
              </a:extLst>
            </p:cNvPr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avLst/>
              <a:gdLst/>
              <a:ahLst/>
              <a:cxnLst/>
              <a:rect l="l" t="t" r="r" b="b"/>
              <a:pathLst>
                <a:path w="761" h="8656" extrusionOk="0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76;p36">
              <a:extLst>
                <a:ext uri="{FF2B5EF4-FFF2-40B4-BE49-F238E27FC236}">
                  <a16:creationId xmlns:a16="http://schemas.microsoft.com/office/drawing/2014/main" id="{DEBB17D0-FC74-738A-D596-67FCE9B54F84}"/>
                </a:ext>
              </a:extLst>
            </p:cNvPr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avLst/>
              <a:gdLst/>
              <a:ahLst/>
              <a:cxnLst/>
              <a:rect l="l" t="t" r="r" b="b"/>
              <a:pathLst>
                <a:path w="761" h="5883" extrusionOk="0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77;p36">
              <a:extLst>
                <a:ext uri="{FF2B5EF4-FFF2-40B4-BE49-F238E27FC236}">
                  <a16:creationId xmlns:a16="http://schemas.microsoft.com/office/drawing/2014/main" id="{A54C27B6-CB60-CAE0-CC93-5F32B01BE7CC}"/>
                </a:ext>
              </a:extLst>
            </p:cNvPr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avLst/>
              <a:gdLst/>
              <a:ahLst/>
              <a:cxnLst/>
              <a:rect l="l" t="t" r="r" b="b"/>
              <a:pathLst>
                <a:path w="791" h="5890" extrusionOk="0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78;p36">
              <a:extLst>
                <a:ext uri="{FF2B5EF4-FFF2-40B4-BE49-F238E27FC236}">
                  <a16:creationId xmlns:a16="http://schemas.microsoft.com/office/drawing/2014/main" id="{45C2D73F-1F29-86C5-E100-303A76484CBF}"/>
                </a:ext>
              </a:extLst>
            </p:cNvPr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avLst/>
              <a:gdLst/>
              <a:ahLst/>
              <a:cxnLst/>
              <a:rect l="l" t="t" r="r" b="b"/>
              <a:pathLst>
                <a:path w="761" h="5860" extrusionOk="0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58625346"/>
      </p:ext>
    </p:extLst>
  </p:cSld>
  <p:clrMapOvr>
    <a:masterClrMapping/>
  </p:clrMapOvr>
</p:sld>
</file>

<file path=ppt/theme/theme1.xml><?xml version="1.0" encoding="utf-8"?>
<a:theme xmlns:a="http://schemas.openxmlformats.org/drawingml/2006/main" name="Electronic Circuit Style CV by Slidesgo">
  <a:themeElements>
    <a:clrScheme name="Simple Light">
      <a:dk1>
        <a:srgbClr val="FFFFFF"/>
      </a:dk1>
      <a:lt1>
        <a:srgbClr val="040E41"/>
      </a:lt1>
      <a:dk2>
        <a:srgbClr val="EFEFEF"/>
      </a:dk2>
      <a:lt2>
        <a:srgbClr val="303B72"/>
      </a:lt2>
      <a:accent1>
        <a:srgbClr val="F5DE34"/>
      </a:accent1>
      <a:accent2>
        <a:srgbClr val="0152B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81</Words>
  <Application>Microsoft Office PowerPoint</Application>
  <PresentationFormat>On-screen Show (16:9)</PresentationFormat>
  <Paragraphs>8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MiPancakeThin</vt:lpstr>
      <vt:lpstr>Arial</vt:lpstr>
      <vt:lpstr>Source Sans Pro</vt:lpstr>
      <vt:lpstr>Montserrat</vt:lpstr>
      <vt:lpstr>Electronic Circuit Style CV by Slidesgo</vt:lpstr>
      <vt:lpstr>วิธีการติดตั้ง และคู่มือการใช้งานโครงงาน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วิธีการติดตั้ง และคู่มือการใช้งานโครงงาน</dc:title>
  <dc:creator>ASUS</dc:creator>
  <cp:lastModifiedBy>pappich pongpattanawut</cp:lastModifiedBy>
  <cp:revision>1</cp:revision>
  <dcterms:modified xsi:type="dcterms:W3CDTF">2022-05-22T18:03:59Z</dcterms:modified>
</cp:coreProperties>
</file>